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85841218-5D18-43EF-9CFE-15C3ABE5FCB7}"/>
              </a:ext>
            </a:extLst>
          </p:cNvPr>
          <p:cNvGrpSpPr/>
          <p:nvPr userDrawn="1"/>
        </p:nvGrpSpPr>
        <p:grpSpPr>
          <a:xfrm>
            <a:off x="217010" y="5986664"/>
            <a:ext cx="11787886" cy="686721"/>
            <a:chOff x="217009" y="5981470"/>
            <a:chExt cx="11877043" cy="691915"/>
          </a:xfrm>
          <a:solidFill>
            <a:schemeClr val="accent4"/>
          </a:solidFill>
        </p:grpSpPr>
        <p:grpSp>
          <p:nvGrpSpPr>
            <p:cNvPr id="4" name="Graphic 3">
              <a:extLst>
                <a:ext uri="{FF2B5EF4-FFF2-40B4-BE49-F238E27FC236}">
                  <a16:creationId xmlns:a16="http://schemas.microsoft.com/office/drawing/2014/main" xmlns="" id="{EA5439F7-D0CC-4B7D-B19D-62343F761B82}"/>
                </a:ext>
              </a:extLst>
            </p:cNvPr>
            <p:cNvGrpSpPr/>
            <p:nvPr/>
          </p:nvGrpSpPr>
          <p:grpSpPr>
            <a:xfrm>
              <a:off x="8701032" y="5981470"/>
              <a:ext cx="3393020" cy="691915"/>
              <a:chOff x="4666" y="2186177"/>
              <a:chExt cx="12179332" cy="2483649"/>
            </a:xfrm>
            <a:grpFill/>
          </p:grpSpPr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xmlns="" id="{0AF06189-971B-419B-BF86-29E2312780F5}"/>
                  </a:ext>
                </a:extLst>
              </p:cNvPr>
              <p:cNvSpPr/>
              <p:nvPr/>
            </p:nvSpPr>
            <p:spPr>
              <a:xfrm>
                <a:off x="4666" y="2186177"/>
                <a:ext cx="12179332" cy="2391650"/>
              </a:xfrm>
              <a:custGeom>
                <a:avLst/>
                <a:gdLst>
                  <a:gd name="connsiteX0" fmla="*/ 11651647 w 12179332"/>
                  <a:gd name="connsiteY0" fmla="*/ 2194846 h 2391650"/>
                  <a:gd name="connsiteX1" fmla="*/ 11651647 w 12179332"/>
                  <a:gd name="connsiteY1" fmla="*/ 1418654 h 2391650"/>
                  <a:gd name="connsiteX2" fmla="*/ 11901201 w 12179332"/>
                  <a:gd name="connsiteY2" fmla="*/ 1418654 h 2391650"/>
                  <a:gd name="connsiteX3" fmla="*/ 11902630 w 12179332"/>
                  <a:gd name="connsiteY3" fmla="*/ 1406176 h 2391650"/>
                  <a:gd name="connsiteX4" fmla="*/ 10870120 w 12179332"/>
                  <a:gd name="connsiteY4" fmla="*/ 590645 h 2391650"/>
                  <a:gd name="connsiteX5" fmla="*/ 10811161 w 12179332"/>
                  <a:gd name="connsiteY5" fmla="*/ 638747 h 2391650"/>
                  <a:gd name="connsiteX6" fmla="*/ 9976580 w 12179332"/>
                  <a:gd name="connsiteY6" fmla="*/ 1323689 h 2391650"/>
                  <a:gd name="connsiteX7" fmla="*/ 9901714 w 12179332"/>
                  <a:gd name="connsiteY7" fmla="*/ 1359980 h 2391650"/>
                  <a:gd name="connsiteX8" fmla="*/ 8941403 w 12179332"/>
                  <a:gd name="connsiteY8" fmla="*/ 1551527 h 2391650"/>
                  <a:gd name="connsiteX9" fmla="*/ 8898160 w 12179332"/>
                  <a:gd name="connsiteY9" fmla="*/ 1603343 h 2391650"/>
                  <a:gd name="connsiteX10" fmla="*/ 8901589 w 12179332"/>
                  <a:gd name="connsiteY10" fmla="*/ 2131124 h 2391650"/>
                  <a:gd name="connsiteX11" fmla="*/ 8901589 w 12179332"/>
                  <a:gd name="connsiteY11" fmla="*/ 2188274 h 2391650"/>
                  <a:gd name="connsiteX12" fmla="*/ 8461915 w 12179332"/>
                  <a:gd name="connsiteY12" fmla="*/ 2188274 h 2391650"/>
                  <a:gd name="connsiteX13" fmla="*/ 8423339 w 12179332"/>
                  <a:gd name="connsiteY13" fmla="*/ 1966246 h 2391650"/>
                  <a:gd name="connsiteX14" fmla="*/ 8452675 w 12179332"/>
                  <a:gd name="connsiteY14" fmla="*/ 1900333 h 2391650"/>
                  <a:gd name="connsiteX15" fmla="*/ 8553069 w 12179332"/>
                  <a:gd name="connsiteY15" fmla="*/ 1778699 h 2391650"/>
                  <a:gd name="connsiteX16" fmla="*/ 8608695 w 12179332"/>
                  <a:gd name="connsiteY16" fmla="*/ 1726121 h 2391650"/>
                  <a:gd name="connsiteX17" fmla="*/ 8733853 w 12179332"/>
                  <a:gd name="connsiteY17" fmla="*/ 1267587 h 2391650"/>
                  <a:gd name="connsiteX18" fmla="*/ 8708517 w 12179332"/>
                  <a:gd name="connsiteY18" fmla="*/ 1185005 h 2391650"/>
                  <a:gd name="connsiteX19" fmla="*/ 8716328 w 12179332"/>
                  <a:gd name="connsiteY19" fmla="*/ 1053179 h 2391650"/>
                  <a:gd name="connsiteX20" fmla="*/ 8494109 w 12179332"/>
                  <a:gd name="connsiteY20" fmla="*/ 851630 h 2391650"/>
                  <a:gd name="connsiteX21" fmla="*/ 8448961 w 12179332"/>
                  <a:gd name="connsiteY21" fmla="*/ 816578 h 2391650"/>
                  <a:gd name="connsiteX22" fmla="*/ 8400098 w 12179332"/>
                  <a:gd name="connsiteY22" fmla="*/ 714566 h 2391650"/>
                  <a:gd name="connsiteX23" fmla="*/ 8098917 w 12179332"/>
                  <a:gd name="connsiteY23" fmla="*/ 637604 h 2391650"/>
                  <a:gd name="connsiteX24" fmla="*/ 7970425 w 12179332"/>
                  <a:gd name="connsiteY24" fmla="*/ 878586 h 2391650"/>
                  <a:gd name="connsiteX25" fmla="*/ 7952994 w 12179332"/>
                  <a:gd name="connsiteY25" fmla="*/ 924592 h 2391650"/>
                  <a:gd name="connsiteX26" fmla="*/ 7851267 w 12179332"/>
                  <a:gd name="connsiteY26" fmla="*/ 1332833 h 2391650"/>
                  <a:gd name="connsiteX27" fmla="*/ 7837361 w 12179332"/>
                  <a:gd name="connsiteY27" fmla="*/ 1425416 h 2391650"/>
                  <a:gd name="connsiteX28" fmla="*/ 7801261 w 12179332"/>
                  <a:gd name="connsiteY28" fmla="*/ 1727549 h 2391650"/>
                  <a:gd name="connsiteX29" fmla="*/ 8084058 w 12179332"/>
                  <a:gd name="connsiteY29" fmla="*/ 1845564 h 2391650"/>
                  <a:gd name="connsiteX30" fmla="*/ 8201311 w 12179332"/>
                  <a:gd name="connsiteY30" fmla="*/ 1934528 h 2391650"/>
                  <a:gd name="connsiteX31" fmla="*/ 8175213 w 12179332"/>
                  <a:gd name="connsiteY31" fmla="*/ 2169033 h 2391650"/>
                  <a:gd name="connsiteX32" fmla="*/ 7709631 w 12179332"/>
                  <a:gd name="connsiteY32" fmla="*/ 2185702 h 2391650"/>
                  <a:gd name="connsiteX33" fmla="*/ 7589615 w 12179332"/>
                  <a:gd name="connsiteY33" fmla="*/ 2032064 h 2391650"/>
                  <a:gd name="connsiteX34" fmla="*/ 7588568 w 12179332"/>
                  <a:gd name="connsiteY34" fmla="*/ 2027587 h 2391650"/>
                  <a:gd name="connsiteX35" fmla="*/ 7493318 w 12179332"/>
                  <a:gd name="connsiteY35" fmla="*/ 1820894 h 2391650"/>
                  <a:gd name="connsiteX36" fmla="*/ 7271290 w 12179332"/>
                  <a:gd name="connsiteY36" fmla="*/ 1879473 h 2391650"/>
                  <a:gd name="connsiteX37" fmla="*/ 7245763 w 12179332"/>
                  <a:gd name="connsiteY37" fmla="*/ 1886903 h 2391650"/>
                  <a:gd name="connsiteX38" fmla="*/ 7105459 w 12179332"/>
                  <a:gd name="connsiteY38" fmla="*/ 2083784 h 2391650"/>
                  <a:gd name="connsiteX39" fmla="*/ 7135083 w 12179332"/>
                  <a:gd name="connsiteY39" fmla="*/ 2188083 h 2391650"/>
                  <a:gd name="connsiteX40" fmla="*/ 6971157 w 12179332"/>
                  <a:gd name="connsiteY40" fmla="*/ 2188464 h 2391650"/>
                  <a:gd name="connsiteX41" fmla="*/ 6930200 w 12179332"/>
                  <a:gd name="connsiteY41" fmla="*/ 2147030 h 2391650"/>
                  <a:gd name="connsiteX42" fmla="*/ 6927723 w 12179332"/>
                  <a:gd name="connsiteY42" fmla="*/ 1538383 h 2391650"/>
                  <a:gd name="connsiteX43" fmla="*/ 6930295 w 12179332"/>
                  <a:gd name="connsiteY43" fmla="*/ 1510665 h 2391650"/>
                  <a:gd name="connsiteX44" fmla="*/ 7198710 w 12179332"/>
                  <a:gd name="connsiteY44" fmla="*/ 1510665 h 2391650"/>
                  <a:gd name="connsiteX45" fmla="*/ 6094762 w 12179332"/>
                  <a:gd name="connsiteY45" fmla="*/ 504444 h 2391650"/>
                  <a:gd name="connsiteX46" fmla="*/ 5025295 w 12179332"/>
                  <a:gd name="connsiteY46" fmla="*/ 1505903 h 2391650"/>
                  <a:gd name="connsiteX47" fmla="*/ 5029962 w 12179332"/>
                  <a:gd name="connsiteY47" fmla="*/ 1521047 h 2391650"/>
                  <a:gd name="connsiteX48" fmla="*/ 5303615 w 12179332"/>
                  <a:gd name="connsiteY48" fmla="*/ 1521047 h 2391650"/>
                  <a:gd name="connsiteX49" fmla="*/ 5303615 w 12179332"/>
                  <a:gd name="connsiteY49" fmla="*/ 2192179 h 2391650"/>
                  <a:gd name="connsiteX50" fmla="*/ 5003769 w 12179332"/>
                  <a:gd name="connsiteY50" fmla="*/ 2192179 h 2391650"/>
                  <a:gd name="connsiteX51" fmla="*/ 5003769 w 12179332"/>
                  <a:gd name="connsiteY51" fmla="*/ 1556957 h 2391650"/>
                  <a:gd name="connsiteX52" fmla="*/ 4124801 w 12179332"/>
                  <a:gd name="connsiteY52" fmla="*/ 1556957 h 2391650"/>
                  <a:gd name="connsiteX53" fmla="*/ 4124801 w 12179332"/>
                  <a:gd name="connsiteY53" fmla="*/ 2200370 h 2391650"/>
                  <a:gd name="connsiteX54" fmla="*/ 3945350 w 12179332"/>
                  <a:gd name="connsiteY54" fmla="*/ 2190464 h 2391650"/>
                  <a:gd name="connsiteX55" fmla="*/ 3945350 w 12179332"/>
                  <a:gd name="connsiteY55" fmla="*/ 262128 h 2391650"/>
                  <a:gd name="connsiteX56" fmla="*/ 3627311 w 12179332"/>
                  <a:gd name="connsiteY56" fmla="*/ 262128 h 2391650"/>
                  <a:gd name="connsiteX57" fmla="*/ 3627311 w 12179332"/>
                  <a:gd name="connsiteY57" fmla="*/ 0 h 2391650"/>
                  <a:gd name="connsiteX58" fmla="*/ 2735771 w 12179332"/>
                  <a:gd name="connsiteY58" fmla="*/ 0 h 2391650"/>
                  <a:gd name="connsiteX59" fmla="*/ 2735771 w 12179332"/>
                  <a:gd name="connsiteY59" fmla="*/ 276892 h 2391650"/>
                  <a:gd name="connsiteX60" fmla="*/ 2417255 w 12179332"/>
                  <a:gd name="connsiteY60" fmla="*/ 260033 h 2391650"/>
                  <a:gd name="connsiteX61" fmla="*/ 2417255 w 12179332"/>
                  <a:gd name="connsiteY61" fmla="*/ 321945 h 2391650"/>
                  <a:gd name="connsiteX62" fmla="*/ 2420112 w 12179332"/>
                  <a:gd name="connsiteY62" fmla="*/ 1358456 h 2391650"/>
                  <a:gd name="connsiteX63" fmla="*/ 2338197 w 12179332"/>
                  <a:gd name="connsiteY63" fmla="*/ 1437704 h 2391650"/>
                  <a:gd name="connsiteX64" fmla="*/ 1938528 w 12179332"/>
                  <a:gd name="connsiteY64" fmla="*/ 1430941 h 2391650"/>
                  <a:gd name="connsiteX65" fmla="*/ 1865757 w 12179332"/>
                  <a:gd name="connsiteY65" fmla="*/ 1397508 h 2391650"/>
                  <a:gd name="connsiteX66" fmla="*/ 1428655 w 12179332"/>
                  <a:gd name="connsiteY66" fmla="*/ 882777 h 2391650"/>
                  <a:gd name="connsiteX67" fmla="*/ 1346168 w 12179332"/>
                  <a:gd name="connsiteY67" fmla="*/ 867251 h 2391650"/>
                  <a:gd name="connsiteX68" fmla="*/ 787241 w 12179332"/>
                  <a:gd name="connsiteY68" fmla="*/ 1141667 h 2391650"/>
                  <a:gd name="connsiteX69" fmla="*/ 721709 w 12179332"/>
                  <a:gd name="connsiteY69" fmla="*/ 1171385 h 2391650"/>
                  <a:gd name="connsiteX70" fmla="*/ 721709 w 12179332"/>
                  <a:gd name="connsiteY70" fmla="*/ 926878 h 2391650"/>
                  <a:gd name="connsiteX71" fmla="*/ 468154 w 12179332"/>
                  <a:gd name="connsiteY71" fmla="*/ 926878 h 2391650"/>
                  <a:gd name="connsiteX72" fmla="*/ 469487 w 12179332"/>
                  <a:gd name="connsiteY72" fmla="*/ 1217581 h 2391650"/>
                  <a:gd name="connsiteX73" fmla="*/ 411575 w 12179332"/>
                  <a:gd name="connsiteY73" fmla="*/ 1311593 h 2391650"/>
                  <a:gd name="connsiteX74" fmla="*/ 206312 w 12179332"/>
                  <a:gd name="connsiteY74" fmla="*/ 1421606 h 2391650"/>
                  <a:gd name="connsiteX75" fmla="*/ 66675 w 12179332"/>
                  <a:gd name="connsiteY75" fmla="*/ 1498283 h 2391650"/>
                  <a:gd name="connsiteX76" fmla="*/ 69056 w 12179332"/>
                  <a:gd name="connsiteY76" fmla="*/ 1506950 h 2391650"/>
                  <a:gd name="connsiteX77" fmla="*/ 340614 w 12179332"/>
                  <a:gd name="connsiteY77" fmla="*/ 1521238 h 2391650"/>
                  <a:gd name="connsiteX78" fmla="*/ 340614 w 12179332"/>
                  <a:gd name="connsiteY78" fmla="*/ 2185321 h 2391650"/>
                  <a:gd name="connsiteX79" fmla="*/ 284702 w 12179332"/>
                  <a:gd name="connsiteY79" fmla="*/ 2188845 h 2391650"/>
                  <a:gd name="connsiteX80" fmla="*/ 0 w 12179332"/>
                  <a:gd name="connsiteY80" fmla="*/ 2199704 h 2391650"/>
                  <a:gd name="connsiteX81" fmla="*/ 0 w 12179332"/>
                  <a:gd name="connsiteY81" fmla="*/ 2275808 h 2391650"/>
                  <a:gd name="connsiteX82" fmla="*/ 415290 w 12179332"/>
                  <a:gd name="connsiteY82" fmla="*/ 2275808 h 2391650"/>
                  <a:gd name="connsiteX83" fmla="*/ 415290 w 12179332"/>
                  <a:gd name="connsiteY83" fmla="*/ 1438751 h 2391650"/>
                  <a:gd name="connsiteX84" fmla="*/ 368713 w 12179332"/>
                  <a:gd name="connsiteY84" fmla="*/ 1427036 h 2391650"/>
                  <a:gd name="connsiteX85" fmla="*/ 482251 w 12179332"/>
                  <a:gd name="connsiteY85" fmla="*/ 1364456 h 2391650"/>
                  <a:gd name="connsiteX86" fmla="*/ 527114 w 12179332"/>
                  <a:gd name="connsiteY86" fmla="*/ 1286923 h 2391650"/>
                  <a:gd name="connsiteX87" fmla="*/ 526352 w 12179332"/>
                  <a:gd name="connsiteY87" fmla="*/ 1021271 h 2391650"/>
                  <a:gd name="connsiteX88" fmla="*/ 626554 w 12179332"/>
                  <a:gd name="connsiteY88" fmla="*/ 1021271 h 2391650"/>
                  <a:gd name="connsiteX89" fmla="*/ 650272 w 12179332"/>
                  <a:gd name="connsiteY89" fmla="*/ 1288352 h 2391650"/>
                  <a:gd name="connsiteX90" fmla="*/ 1365790 w 12179332"/>
                  <a:gd name="connsiteY90" fmla="*/ 945261 h 2391650"/>
                  <a:gd name="connsiteX91" fmla="*/ 1393793 w 12179332"/>
                  <a:gd name="connsiteY91" fmla="*/ 975074 h 2391650"/>
                  <a:gd name="connsiteX92" fmla="*/ 1815751 w 12179332"/>
                  <a:gd name="connsiteY92" fmla="*/ 1465231 h 2391650"/>
                  <a:gd name="connsiteX93" fmla="*/ 1900619 w 12179332"/>
                  <a:gd name="connsiteY93" fmla="*/ 1503617 h 2391650"/>
                  <a:gd name="connsiteX94" fmla="*/ 2438305 w 12179332"/>
                  <a:gd name="connsiteY94" fmla="*/ 1503902 h 2391650"/>
                  <a:gd name="connsiteX95" fmla="*/ 2490692 w 12179332"/>
                  <a:gd name="connsiteY95" fmla="*/ 1450277 h 2391650"/>
                  <a:gd name="connsiteX96" fmla="*/ 2489835 w 12179332"/>
                  <a:gd name="connsiteY96" fmla="*/ 404241 h 2391650"/>
                  <a:gd name="connsiteX97" fmla="*/ 2489835 w 12179332"/>
                  <a:gd name="connsiteY97" fmla="*/ 344234 h 2391650"/>
                  <a:gd name="connsiteX98" fmla="*/ 2799779 w 12179332"/>
                  <a:gd name="connsiteY98" fmla="*/ 344234 h 2391650"/>
                  <a:gd name="connsiteX99" fmla="*/ 2799779 w 12179332"/>
                  <a:gd name="connsiteY99" fmla="*/ 72009 h 2391650"/>
                  <a:gd name="connsiteX100" fmla="*/ 3557683 w 12179332"/>
                  <a:gd name="connsiteY100" fmla="*/ 72009 h 2391650"/>
                  <a:gd name="connsiteX101" fmla="*/ 3557683 w 12179332"/>
                  <a:gd name="connsiteY101" fmla="*/ 327089 h 2391650"/>
                  <a:gd name="connsiteX102" fmla="*/ 3875818 w 12179332"/>
                  <a:gd name="connsiteY102" fmla="*/ 327089 h 2391650"/>
                  <a:gd name="connsiteX103" fmla="*/ 3875818 w 12179332"/>
                  <a:gd name="connsiteY103" fmla="*/ 2273808 h 2391650"/>
                  <a:gd name="connsiteX104" fmla="*/ 4196429 w 12179332"/>
                  <a:gd name="connsiteY104" fmla="*/ 2273808 h 2391650"/>
                  <a:gd name="connsiteX105" fmla="*/ 4196429 w 12179332"/>
                  <a:gd name="connsiteY105" fmla="*/ 1632966 h 2391650"/>
                  <a:gd name="connsiteX106" fmla="*/ 4934141 w 12179332"/>
                  <a:gd name="connsiteY106" fmla="*/ 1632966 h 2391650"/>
                  <a:gd name="connsiteX107" fmla="*/ 4934141 w 12179332"/>
                  <a:gd name="connsiteY107" fmla="*/ 2273332 h 2391650"/>
                  <a:gd name="connsiteX108" fmla="*/ 5380482 w 12179332"/>
                  <a:gd name="connsiteY108" fmla="*/ 2273332 h 2391650"/>
                  <a:gd name="connsiteX109" fmla="*/ 5380482 w 12179332"/>
                  <a:gd name="connsiteY109" fmla="*/ 1435989 h 2391650"/>
                  <a:gd name="connsiteX110" fmla="*/ 5235607 w 12179332"/>
                  <a:gd name="connsiteY110" fmla="*/ 1435989 h 2391650"/>
                  <a:gd name="connsiteX111" fmla="*/ 6094762 w 12179332"/>
                  <a:gd name="connsiteY111" fmla="*/ 617887 h 2391650"/>
                  <a:gd name="connsiteX112" fmla="*/ 7006304 w 12179332"/>
                  <a:gd name="connsiteY112" fmla="*/ 1422940 h 2391650"/>
                  <a:gd name="connsiteX113" fmla="*/ 6850380 w 12179332"/>
                  <a:gd name="connsiteY113" fmla="*/ 1431608 h 2391650"/>
                  <a:gd name="connsiteX114" fmla="*/ 6850380 w 12179332"/>
                  <a:gd name="connsiteY114" fmla="*/ 2276951 h 2391650"/>
                  <a:gd name="connsiteX115" fmla="*/ 7085933 w 12179332"/>
                  <a:gd name="connsiteY115" fmla="*/ 2276570 h 2391650"/>
                  <a:gd name="connsiteX116" fmla="*/ 7144988 w 12179332"/>
                  <a:gd name="connsiteY116" fmla="*/ 2305050 h 2391650"/>
                  <a:gd name="connsiteX117" fmla="*/ 7399973 w 12179332"/>
                  <a:gd name="connsiteY117" fmla="*/ 2351246 h 2391650"/>
                  <a:gd name="connsiteX118" fmla="*/ 7486365 w 12179332"/>
                  <a:gd name="connsiteY118" fmla="*/ 2335816 h 2391650"/>
                  <a:gd name="connsiteX119" fmla="*/ 7637526 w 12179332"/>
                  <a:gd name="connsiteY119" fmla="*/ 2312003 h 2391650"/>
                  <a:gd name="connsiteX120" fmla="*/ 7761256 w 12179332"/>
                  <a:gd name="connsiteY120" fmla="*/ 2265712 h 2391650"/>
                  <a:gd name="connsiteX121" fmla="*/ 7951565 w 12179332"/>
                  <a:gd name="connsiteY121" fmla="*/ 2262092 h 2391650"/>
                  <a:gd name="connsiteX122" fmla="*/ 8229695 w 12179332"/>
                  <a:gd name="connsiteY122" fmla="*/ 2261902 h 2391650"/>
                  <a:gd name="connsiteX123" fmla="*/ 8264747 w 12179332"/>
                  <a:gd name="connsiteY123" fmla="*/ 1882807 h 2391650"/>
                  <a:gd name="connsiteX124" fmla="*/ 8249698 w 12179332"/>
                  <a:gd name="connsiteY124" fmla="*/ 1857375 h 2391650"/>
                  <a:gd name="connsiteX125" fmla="*/ 8113776 w 12179332"/>
                  <a:gd name="connsiteY125" fmla="*/ 1752029 h 2391650"/>
                  <a:gd name="connsiteX126" fmla="*/ 7869555 w 12179332"/>
                  <a:gd name="connsiteY126" fmla="*/ 1711643 h 2391650"/>
                  <a:gd name="connsiteX127" fmla="*/ 7839266 w 12179332"/>
                  <a:gd name="connsiteY127" fmla="*/ 1548098 h 2391650"/>
                  <a:gd name="connsiteX128" fmla="*/ 7993952 w 12179332"/>
                  <a:gd name="connsiteY128" fmla="*/ 1383697 h 2391650"/>
                  <a:gd name="connsiteX129" fmla="*/ 8042339 w 12179332"/>
                  <a:gd name="connsiteY129" fmla="*/ 979265 h 2391650"/>
                  <a:gd name="connsiteX130" fmla="*/ 8052816 w 12179332"/>
                  <a:gd name="connsiteY130" fmla="*/ 836581 h 2391650"/>
                  <a:gd name="connsiteX131" fmla="*/ 8184928 w 12179332"/>
                  <a:gd name="connsiteY131" fmla="*/ 696278 h 2391650"/>
                  <a:gd name="connsiteX132" fmla="*/ 8386858 w 12179332"/>
                  <a:gd name="connsiteY132" fmla="*/ 810006 h 2391650"/>
                  <a:gd name="connsiteX133" fmla="*/ 8413242 w 12179332"/>
                  <a:gd name="connsiteY133" fmla="*/ 930593 h 2391650"/>
                  <a:gd name="connsiteX134" fmla="*/ 8473059 w 12179332"/>
                  <a:gd name="connsiteY134" fmla="*/ 924401 h 2391650"/>
                  <a:gd name="connsiteX135" fmla="*/ 8651176 w 12179332"/>
                  <a:gd name="connsiteY135" fmla="*/ 1082993 h 2391650"/>
                  <a:gd name="connsiteX136" fmla="*/ 8630221 w 12179332"/>
                  <a:gd name="connsiteY136" fmla="*/ 1221200 h 2391650"/>
                  <a:gd name="connsiteX137" fmla="*/ 8648986 w 12179332"/>
                  <a:gd name="connsiteY137" fmla="*/ 1299591 h 2391650"/>
                  <a:gd name="connsiteX138" fmla="*/ 8709850 w 12179332"/>
                  <a:gd name="connsiteY138" fmla="*/ 1365314 h 2391650"/>
                  <a:gd name="connsiteX139" fmla="*/ 8729472 w 12179332"/>
                  <a:gd name="connsiteY139" fmla="*/ 1562195 h 2391650"/>
                  <a:gd name="connsiteX140" fmla="*/ 8543258 w 12179332"/>
                  <a:gd name="connsiteY140" fmla="*/ 1665256 h 2391650"/>
                  <a:gd name="connsiteX141" fmla="*/ 8501158 w 12179332"/>
                  <a:gd name="connsiteY141" fmla="*/ 1663351 h 2391650"/>
                  <a:gd name="connsiteX142" fmla="*/ 8415337 w 12179332"/>
                  <a:gd name="connsiteY142" fmla="*/ 1839563 h 2391650"/>
                  <a:gd name="connsiteX143" fmla="*/ 8365713 w 12179332"/>
                  <a:gd name="connsiteY143" fmla="*/ 1959102 h 2391650"/>
                  <a:gd name="connsiteX144" fmla="*/ 8367999 w 12179332"/>
                  <a:gd name="connsiteY144" fmla="*/ 1987486 h 2391650"/>
                  <a:gd name="connsiteX145" fmla="*/ 8394478 w 12179332"/>
                  <a:gd name="connsiteY145" fmla="*/ 2252758 h 2391650"/>
                  <a:gd name="connsiteX146" fmla="*/ 8975598 w 12179332"/>
                  <a:gd name="connsiteY146" fmla="*/ 2252758 h 2391650"/>
                  <a:gd name="connsiteX147" fmla="*/ 8975598 w 12179332"/>
                  <a:gd name="connsiteY147" fmla="*/ 2195132 h 2391650"/>
                  <a:gd name="connsiteX148" fmla="*/ 8974836 w 12179332"/>
                  <a:gd name="connsiteY148" fmla="*/ 1667351 h 2391650"/>
                  <a:gd name="connsiteX149" fmla="*/ 9023604 w 12179332"/>
                  <a:gd name="connsiteY149" fmla="*/ 1605629 h 2391650"/>
                  <a:gd name="connsiteX150" fmla="*/ 9920478 w 12179332"/>
                  <a:gd name="connsiteY150" fmla="*/ 1436561 h 2391650"/>
                  <a:gd name="connsiteX151" fmla="*/ 9991820 w 12179332"/>
                  <a:gd name="connsiteY151" fmla="*/ 1403604 h 2391650"/>
                  <a:gd name="connsiteX152" fmla="*/ 10470738 w 12179332"/>
                  <a:gd name="connsiteY152" fmla="*/ 1012508 h 2391650"/>
                  <a:gd name="connsiteX153" fmla="*/ 10870120 w 12179332"/>
                  <a:gd name="connsiteY153" fmla="*/ 685800 h 2391650"/>
                  <a:gd name="connsiteX154" fmla="*/ 11694700 w 12179332"/>
                  <a:gd name="connsiteY154" fmla="*/ 1337215 h 2391650"/>
                  <a:gd name="connsiteX155" fmla="*/ 11577637 w 12179332"/>
                  <a:gd name="connsiteY155" fmla="*/ 1356836 h 2391650"/>
                  <a:gd name="connsiteX156" fmla="*/ 11577637 w 12179332"/>
                  <a:gd name="connsiteY156" fmla="*/ 2261330 h 2391650"/>
                  <a:gd name="connsiteX157" fmla="*/ 12179332 w 12179332"/>
                  <a:gd name="connsiteY157" fmla="*/ 2261330 h 2391650"/>
                  <a:gd name="connsiteX158" fmla="*/ 12179332 w 12179332"/>
                  <a:gd name="connsiteY158" fmla="*/ 2194751 h 2391650"/>
                  <a:gd name="connsiteX159" fmla="*/ 11651647 w 12179332"/>
                  <a:gd name="connsiteY159" fmla="*/ 2194846 h 2391650"/>
                  <a:gd name="connsiteX160" fmla="*/ 7525322 w 12179332"/>
                  <a:gd name="connsiteY160" fmla="*/ 2265426 h 2391650"/>
                  <a:gd name="connsiteX161" fmla="*/ 7403592 w 12179332"/>
                  <a:gd name="connsiteY161" fmla="*/ 2239137 h 2391650"/>
                  <a:gd name="connsiteX162" fmla="*/ 7388543 w 12179332"/>
                  <a:gd name="connsiteY162" fmla="*/ 2261807 h 2391650"/>
                  <a:gd name="connsiteX163" fmla="*/ 7219379 w 12179332"/>
                  <a:gd name="connsiteY163" fmla="*/ 2302288 h 2391650"/>
                  <a:gd name="connsiteX164" fmla="*/ 7189280 w 12179332"/>
                  <a:gd name="connsiteY164" fmla="*/ 2195322 h 2391650"/>
                  <a:gd name="connsiteX165" fmla="*/ 7173754 w 12179332"/>
                  <a:gd name="connsiteY165" fmla="*/ 2077212 h 2391650"/>
                  <a:gd name="connsiteX166" fmla="*/ 7157371 w 12179332"/>
                  <a:gd name="connsiteY166" fmla="*/ 1996726 h 2391650"/>
                  <a:gd name="connsiteX167" fmla="*/ 7258812 w 12179332"/>
                  <a:gd name="connsiteY167" fmla="*/ 1956054 h 2391650"/>
                  <a:gd name="connsiteX168" fmla="*/ 7350728 w 12179332"/>
                  <a:gd name="connsiteY168" fmla="*/ 1927384 h 2391650"/>
                  <a:gd name="connsiteX169" fmla="*/ 7491889 w 12179332"/>
                  <a:gd name="connsiteY169" fmla="*/ 1919478 h 2391650"/>
                  <a:gd name="connsiteX170" fmla="*/ 7502843 w 12179332"/>
                  <a:gd name="connsiteY170" fmla="*/ 2008442 h 2391650"/>
                  <a:gd name="connsiteX171" fmla="*/ 7448265 w 12179332"/>
                  <a:gd name="connsiteY171" fmla="*/ 2081498 h 2391650"/>
                  <a:gd name="connsiteX172" fmla="*/ 7541610 w 12179332"/>
                  <a:gd name="connsiteY172" fmla="*/ 2105406 h 2391650"/>
                  <a:gd name="connsiteX173" fmla="*/ 7602284 w 12179332"/>
                  <a:gd name="connsiteY173" fmla="*/ 2158365 h 2391650"/>
                  <a:gd name="connsiteX174" fmla="*/ 7525322 w 12179332"/>
                  <a:gd name="connsiteY174" fmla="*/ 2265426 h 2391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</a:cxnLst>
                <a:rect l="l" t="t" r="r" b="b"/>
                <a:pathLst>
                  <a:path w="12179332" h="2391650">
                    <a:moveTo>
                      <a:pt x="11651647" y="2194846"/>
                    </a:moveTo>
                    <a:cubicBezTo>
                      <a:pt x="11651647" y="1933194"/>
                      <a:pt x="11651647" y="1680877"/>
                      <a:pt x="11651647" y="1418654"/>
                    </a:cubicBezTo>
                    <a:cubicBezTo>
                      <a:pt x="11736704" y="1418654"/>
                      <a:pt x="11818905" y="1418654"/>
                      <a:pt x="11901201" y="1418654"/>
                    </a:cubicBezTo>
                    <a:cubicBezTo>
                      <a:pt x="11901678" y="1414463"/>
                      <a:pt x="11902155" y="1410367"/>
                      <a:pt x="11902630" y="1406176"/>
                    </a:cubicBezTo>
                    <a:cubicBezTo>
                      <a:pt x="11558587" y="1134428"/>
                      <a:pt x="11214544" y="862775"/>
                      <a:pt x="10870120" y="590645"/>
                    </a:cubicBezTo>
                    <a:cubicBezTo>
                      <a:pt x="10847927" y="608743"/>
                      <a:pt x="10829448" y="623697"/>
                      <a:pt x="10811161" y="638747"/>
                    </a:cubicBezTo>
                    <a:cubicBezTo>
                      <a:pt x="10533126" y="867251"/>
                      <a:pt x="10255377" y="1096137"/>
                      <a:pt x="9976580" y="1323689"/>
                    </a:cubicBezTo>
                    <a:cubicBezTo>
                      <a:pt x="9955529" y="1340834"/>
                      <a:pt x="9928193" y="1354550"/>
                      <a:pt x="9901714" y="1359980"/>
                    </a:cubicBezTo>
                    <a:cubicBezTo>
                      <a:pt x="9581864" y="1425226"/>
                      <a:pt x="9261824" y="1489139"/>
                      <a:pt x="8941403" y="1551527"/>
                    </a:cubicBezTo>
                    <a:cubicBezTo>
                      <a:pt x="8907971" y="1558004"/>
                      <a:pt x="8897684" y="1569339"/>
                      <a:pt x="8898160" y="1603343"/>
                    </a:cubicBezTo>
                    <a:cubicBezTo>
                      <a:pt x="8900732" y="1779270"/>
                      <a:pt x="8900732" y="1955197"/>
                      <a:pt x="8901589" y="2131124"/>
                    </a:cubicBezTo>
                    <a:cubicBezTo>
                      <a:pt x="8901684" y="2147983"/>
                      <a:pt x="8901589" y="2164937"/>
                      <a:pt x="8901589" y="2188274"/>
                    </a:cubicBezTo>
                    <a:cubicBezTo>
                      <a:pt x="8752141" y="2188274"/>
                      <a:pt x="8608695" y="2188274"/>
                      <a:pt x="8461915" y="2188274"/>
                    </a:cubicBezTo>
                    <a:cubicBezTo>
                      <a:pt x="8449437" y="2115503"/>
                      <a:pt x="8437912" y="2040636"/>
                      <a:pt x="8423339" y="1966246"/>
                    </a:cubicBezTo>
                    <a:cubicBezTo>
                      <a:pt x="8417243" y="1935004"/>
                      <a:pt x="8430006" y="1920716"/>
                      <a:pt x="8452675" y="1900333"/>
                    </a:cubicBezTo>
                    <a:cubicBezTo>
                      <a:pt x="8491537" y="1865281"/>
                      <a:pt x="8528590" y="1824323"/>
                      <a:pt x="8553069" y="1778699"/>
                    </a:cubicBezTo>
                    <a:cubicBezTo>
                      <a:pt x="8567737" y="1751362"/>
                      <a:pt x="8577929" y="1735074"/>
                      <a:pt x="8608695" y="1726121"/>
                    </a:cubicBezTo>
                    <a:cubicBezTo>
                      <a:pt x="8830056" y="1661541"/>
                      <a:pt x="8892350" y="1432941"/>
                      <a:pt x="8733853" y="1267587"/>
                    </a:cubicBezTo>
                    <a:cubicBezTo>
                      <a:pt x="8710041" y="1242727"/>
                      <a:pt x="8700040" y="1221581"/>
                      <a:pt x="8708517" y="1185005"/>
                    </a:cubicBezTo>
                    <a:cubicBezTo>
                      <a:pt x="8718328" y="1142619"/>
                      <a:pt x="8720137" y="1096804"/>
                      <a:pt x="8716328" y="1053179"/>
                    </a:cubicBezTo>
                    <a:cubicBezTo>
                      <a:pt x="8705755" y="934212"/>
                      <a:pt x="8611648" y="849821"/>
                      <a:pt x="8494109" y="851630"/>
                    </a:cubicBezTo>
                    <a:cubicBezTo>
                      <a:pt x="8466010" y="852011"/>
                      <a:pt x="8457343" y="841915"/>
                      <a:pt x="8448961" y="816578"/>
                    </a:cubicBezTo>
                    <a:cubicBezTo>
                      <a:pt x="8437245" y="780955"/>
                      <a:pt x="8421624" y="745046"/>
                      <a:pt x="8400098" y="714566"/>
                    </a:cubicBezTo>
                    <a:cubicBezTo>
                      <a:pt x="8339042" y="628269"/>
                      <a:pt x="8192548" y="592646"/>
                      <a:pt x="8098917" y="637604"/>
                    </a:cubicBezTo>
                    <a:cubicBezTo>
                      <a:pt x="8027480" y="671894"/>
                      <a:pt x="7966234" y="789432"/>
                      <a:pt x="7970425" y="878586"/>
                    </a:cubicBezTo>
                    <a:cubicBezTo>
                      <a:pt x="7971187" y="893921"/>
                      <a:pt x="7964329" y="916115"/>
                      <a:pt x="7952994" y="924592"/>
                    </a:cubicBezTo>
                    <a:cubicBezTo>
                      <a:pt x="7805928" y="1034701"/>
                      <a:pt x="7770019" y="1167765"/>
                      <a:pt x="7851267" y="1332833"/>
                    </a:cubicBezTo>
                    <a:cubicBezTo>
                      <a:pt x="7870794" y="1372457"/>
                      <a:pt x="7865936" y="1393698"/>
                      <a:pt x="7837361" y="1425416"/>
                    </a:cubicBezTo>
                    <a:cubicBezTo>
                      <a:pt x="7753445" y="1518285"/>
                      <a:pt x="7742873" y="1628204"/>
                      <a:pt x="7801261" y="1727549"/>
                    </a:cubicBezTo>
                    <a:cubicBezTo>
                      <a:pt x="7864888" y="1835753"/>
                      <a:pt x="7953470" y="1872710"/>
                      <a:pt x="8084058" y="1845564"/>
                    </a:cubicBezTo>
                    <a:cubicBezTo>
                      <a:pt x="8115586" y="1838992"/>
                      <a:pt x="8204073" y="1903571"/>
                      <a:pt x="8201311" y="1934528"/>
                    </a:cubicBezTo>
                    <a:cubicBezTo>
                      <a:pt x="8194453" y="2011490"/>
                      <a:pt x="8184452" y="2088261"/>
                      <a:pt x="8175213" y="2169033"/>
                    </a:cubicBezTo>
                    <a:cubicBezTo>
                      <a:pt x="8017288" y="2174653"/>
                      <a:pt x="7862697" y="2180177"/>
                      <a:pt x="7709631" y="2185702"/>
                    </a:cubicBezTo>
                    <a:cubicBezTo>
                      <a:pt x="7681150" y="2091500"/>
                      <a:pt x="7681150" y="2091500"/>
                      <a:pt x="7589615" y="2032064"/>
                    </a:cubicBezTo>
                    <a:cubicBezTo>
                      <a:pt x="7589235" y="2030540"/>
                      <a:pt x="7588377" y="2029015"/>
                      <a:pt x="7588568" y="2027587"/>
                    </a:cubicBezTo>
                    <a:cubicBezTo>
                      <a:pt x="7599998" y="1919669"/>
                      <a:pt x="7570851" y="1856423"/>
                      <a:pt x="7493318" y="1820894"/>
                    </a:cubicBezTo>
                    <a:cubicBezTo>
                      <a:pt x="7402640" y="1779270"/>
                      <a:pt x="7357110" y="1791653"/>
                      <a:pt x="7271290" y="1879473"/>
                    </a:cubicBezTo>
                    <a:cubicBezTo>
                      <a:pt x="7265861" y="1884998"/>
                      <a:pt x="7254621" y="1885760"/>
                      <a:pt x="7245763" y="1886903"/>
                    </a:cubicBezTo>
                    <a:cubicBezTo>
                      <a:pt x="7125748" y="1902047"/>
                      <a:pt x="7079742" y="1965674"/>
                      <a:pt x="7105459" y="2083784"/>
                    </a:cubicBezTo>
                    <a:cubicBezTo>
                      <a:pt x="7113080" y="2118836"/>
                      <a:pt x="7124986" y="2152936"/>
                      <a:pt x="7135083" y="2188083"/>
                    </a:cubicBezTo>
                    <a:cubicBezTo>
                      <a:pt x="7078694" y="2188083"/>
                      <a:pt x="7024878" y="2187035"/>
                      <a:pt x="6971157" y="2188464"/>
                    </a:cubicBezTo>
                    <a:cubicBezTo>
                      <a:pt x="6940582" y="2189321"/>
                      <a:pt x="6930200" y="2178177"/>
                      <a:pt x="6930200" y="2147030"/>
                    </a:cubicBezTo>
                    <a:cubicBezTo>
                      <a:pt x="6930295" y="1944148"/>
                      <a:pt x="6928581" y="1741265"/>
                      <a:pt x="6927723" y="1538383"/>
                    </a:cubicBezTo>
                    <a:cubicBezTo>
                      <a:pt x="6927723" y="1529334"/>
                      <a:pt x="6929438" y="1520190"/>
                      <a:pt x="6930295" y="1510665"/>
                    </a:cubicBezTo>
                    <a:cubicBezTo>
                      <a:pt x="7018687" y="1510665"/>
                      <a:pt x="7104222" y="1510665"/>
                      <a:pt x="7198710" y="1510665"/>
                    </a:cubicBezTo>
                    <a:cubicBezTo>
                      <a:pt x="6827044" y="1171861"/>
                      <a:pt x="6461950" y="839153"/>
                      <a:pt x="6094762" y="504444"/>
                    </a:cubicBezTo>
                    <a:cubicBezTo>
                      <a:pt x="5736241" y="840200"/>
                      <a:pt x="5380768" y="1173004"/>
                      <a:pt x="5025295" y="1505903"/>
                    </a:cubicBezTo>
                    <a:cubicBezTo>
                      <a:pt x="5026819" y="1510951"/>
                      <a:pt x="5028438" y="1515999"/>
                      <a:pt x="5029962" y="1521047"/>
                    </a:cubicBezTo>
                    <a:cubicBezTo>
                      <a:pt x="5119212" y="1521047"/>
                      <a:pt x="5208461" y="1521047"/>
                      <a:pt x="5303615" y="1521047"/>
                    </a:cubicBezTo>
                    <a:cubicBezTo>
                      <a:pt x="5303615" y="1753076"/>
                      <a:pt x="5303615" y="1975295"/>
                      <a:pt x="5303615" y="2192179"/>
                    </a:cubicBezTo>
                    <a:cubicBezTo>
                      <a:pt x="5204174" y="2192179"/>
                      <a:pt x="5106543" y="2192179"/>
                      <a:pt x="5003769" y="2192179"/>
                    </a:cubicBezTo>
                    <a:cubicBezTo>
                      <a:pt x="5003769" y="1975009"/>
                      <a:pt x="5003769" y="1765173"/>
                      <a:pt x="5003769" y="1556957"/>
                    </a:cubicBezTo>
                    <a:cubicBezTo>
                      <a:pt x="4707160" y="1556957"/>
                      <a:pt x="4415981" y="1556957"/>
                      <a:pt x="4124801" y="1556957"/>
                    </a:cubicBezTo>
                    <a:cubicBezTo>
                      <a:pt x="4124801" y="1772888"/>
                      <a:pt x="4124801" y="1984343"/>
                      <a:pt x="4124801" y="2200370"/>
                    </a:cubicBezTo>
                    <a:cubicBezTo>
                      <a:pt x="4064318" y="2197037"/>
                      <a:pt x="4006310" y="2193798"/>
                      <a:pt x="3945350" y="2190464"/>
                    </a:cubicBezTo>
                    <a:cubicBezTo>
                      <a:pt x="3945350" y="1547908"/>
                      <a:pt x="3945350" y="908590"/>
                      <a:pt x="3945350" y="262128"/>
                    </a:cubicBezTo>
                    <a:cubicBezTo>
                      <a:pt x="3839337" y="262128"/>
                      <a:pt x="3735800" y="262128"/>
                      <a:pt x="3627311" y="262128"/>
                    </a:cubicBezTo>
                    <a:cubicBezTo>
                      <a:pt x="3627311" y="170307"/>
                      <a:pt x="3627311" y="85535"/>
                      <a:pt x="3627311" y="0"/>
                    </a:cubicBezTo>
                    <a:cubicBezTo>
                      <a:pt x="3326702" y="0"/>
                      <a:pt x="3031331" y="0"/>
                      <a:pt x="2735771" y="0"/>
                    </a:cubicBezTo>
                    <a:cubicBezTo>
                      <a:pt x="2735771" y="93917"/>
                      <a:pt x="2735771" y="183642"/>
                      <a:pt x="2735771" y="276892"/>
                    </a:cubicBezTo>
                    <a:cubicBezTo>
                      <a:pt x="2629091" y="271272"/>
                      <a:pt x="2525459" y="265748"/>
                      <a:pt x="2417255" y="260033"/>
                    </a:cubicBezTo>
                    <a:cubicBezTo>
                      <a:pt x="2417255" y="284702"/>
                      <a:pt x="2417255" y="303371"/>
                      <a:pt x="2417255" y="321945"/>
                    </a:cubicBezTo>
                    <a:cubicBezTo>
                      <a:pt x="2418207" y="667417"/>
                      <a:pt x="2419160" y="1012984"/>
                      <a:pt x="2420112" y="1358456"/>
                    </a:cubicBezTo>
                    <a:cubicBezTo>
                      <a:pt x="2420303" y="1438942"/>
                      <a:pt x="2420398" y="1439132"/>
                      <a:pt x="2338197" y="1437704"/>
                    </a:cubicBezTo>
                    <a:cubicBezTo>
                      <a:pt x="2204942" y="1435418"/>
                      <a:pt x="2071783" y="1431798"/>
                      <a:pt x="1938528" y="1430941"/>
                    </a:cubicBezTo>
                    <a:cubicBezTo>
                      <a:pt x="1907191" y="1430750"/>
                      <a:pt x="1886045" y="1421606"/>
                      <a:pt x="1865757" y="1397508"/>
                    </a:cubicBezTo>
                    <a:cubicBezTo>
                      <a:pt x="1720596" y="1225486"/>
                      <a:pt x="1572959" y="1055465"/>
                      <a:pt x="1428655" y="882777"/>
                    </a:cubicBezTo>
                    <a:cubicBezTo>
                      <a:pt x="1401604" y="850392"/>
                      <a:pt x="1381792" y="849344"/>
                      <a:pt x="1346168" y="867251"/>
                    </a:cubicBezTo>
                    <a:cubicBezTo>
                      <a:pt x="1160717" y="960310"/>
                      <a:pt x="973741" y="1050608"/>
                      <a:pt x="787241" y="1141667"/>
                    </a:cubicBezTo>
                    <a:cubicBezTo>
                      <a:pt x="769525" y="1150334"/>
                      <a:pt x="751332" y="1157954"/>
                      <a:pt x="721709" y="1171385"/>
                    </a:cubicBezTo>
                    <a:cubicBezTo>
                      <a:pt x="721709" y="1083945"/>
                      <a:pt x="721709" y="1007078"/>
                      <a:pt x="721709" y="926878"/>
                    </a:cubicBezTo>
                    <a:cubicBezTo>
                      <a:pt x="633984" y="926878"/>
                      <a:pt x="555593" y="926878"/>
                      <a:pt x="468154" y="926878"/>
                    </a:cubicBezTo>
                    <a:cubicBezTo>
                      <a:pt x="468154" y="1024985"/>
                      <a:pt x="464915" y="1121474"/>
                      <a:pt x="469487" y="1217581"/>
                    </a:cubicBezTo>
                    <a:cubicBezTo>
                      <a:pt x="471869" y="1266730"/>
                      <a:pt x="453581" y="1291304"/>
                      <a:pt x="411575" y="1311593"/>
                    </a:cubicBezTo>
                    <a:cubicBezTo>
                      <a:pt x="341757" y="1345311"/>
                      <a:pt x="274511" y="1384459"/>
                      <a:pt x="206312" y="1421606"/>
                    </a:cubicBezTo>
                    <a:cubicBezTo>
                      <a:pt x="159639" y="1446943"/>
                      <a:pt x="113157" y="1472756"/>
                      <a:pt x="66675" y="1498283"/>
                    </a:cubicBezTo>
                    <a:cubicBezTo>
                      <a:pt x="67437" y="1501140"/>
                      <a:pt x="68199" y="1504093"/>
                      <a:pt x="69056" y="1506950"/>
                    </a:cubicBezTo>
                    <a:cubicBezTo>
                      <a:pt x="156686" y="1511618"/>
                      <a:pt x="244412" y="1516190"/>
                      <a:pt x="340614" y="1521238"/>
                    </a:cubicBezTo>
                    <a:cubicBezTo>
                      <a:pt x="340614" y="1744599"/>
                      <a:pt x="340614" y="1962531"/>
                      <a:pt x="340614" y="2185321"/>
                    </a:cubicBezTo>
                    <a:cubicBezTo>
                      <a:pt x="325088" y="2186369"/>
                      <a:pt x="304895" y="2188083"/>
                      <a:pt x="284702" y="2188845"/>
                    </a:cubicBezTo>
                    <a:cubicBezTo>
                      <a:pt x="189833" y="2192560"/>
                      <a:pt x="94869" y="2196084"/>
                      <a:pt x="0" y="2199704"/>
                    </a:cubicBezTo>
                    <a:cubicBezTo>
                      <a:pt x="0" y="2225040"/>
                      <a:pt x="0" y="2250472"/>
                      <a:pt x="0" y="2275808"/>
                    </a:cubicBezTo>
                    <a:cubicBezTo>
                      <a:pt x="137541" y="2275808"/>
                      <a:pt x="275082" y="2275808"/>
                      <a:pt x="415290" y="2275808"/>
                    </a:cubicBezTo>
                    <a:cubicBezTo>
                      <a:pt x="415290" y="1995107"/>
                      <a:pt x="415290" y="1718405"/>
                      <a:pt x="415290" y="1438751"/>
                    </a:cubicBezTo>
                    <a:cubicBezTo>
                      <a:pt x="403193" y="1435703"/>
                      <a:pt x="390239" y="1432465"/>
                      <a:pt x="368713" y="1427036"/>
                    </a:cubicBezTo>
                    <a:cubicBezTo>
                      <a:pt x="410909" y="1403414"/>
                      <a:pt x="445103" y="1380554"/>
                      <a:pt x="482251" y="1364456"/>
                    </a:cubicBezTo>
                    <a:cubicBezTo>
                      <a:pt x="518827" y="1348645"/>
                      <a:pt x="528161" y="1324642"/>
                      <a:pt x="527114" y="1286923"/>
                    </a:cubicBezTo>
                    <a:cubicBezTo>
                      <a:pt x="524542" y="1198721"/>
                      <a:pt x="526352" y="1110329"/>
                      <a:pt x="526352" y="1021271"/>
                    </a:cubicBezTo>
                    <a:cubicBezTo>
                      <a:pt x="563499" y="1021271"/>
                      <a:pt x="594360" y="1021271"/>
                      <a:pt x="626554" y="1021271"/>
                    </a:cubicBezTo>
                    <a:cubicBezTo>
                      <a:pt x="634460" y="1110425"/>
                      <a:pt x="642080" y="1196340"/>
                      <a:pt x="650272" y="1288352"/>
                    </a:cubicBezTo>
                    <a:cubicBezTo>
                      <a:pt x="892207" y="1172337"/>
                      <a:pt x="1128713" y="1058894"/>
                      <a:pt x="1365790" y="945261"/>
                    </a:cubicBezTo>
                    <a:cubicBezTo>
                      <a:pt x="1376648" y="956786"/>
                      <a:pt x="1385602" y="965549"/>
                      <a:pt x="1393793" y="975074"/>
                    </a:cubicBezTo>
                    <a:cubicBezTo>
                      <a:pt x="1534763" y="1138238"/>
                      <a:pt x="1676305" y="1300829"/>
                      <a:pt x="1815751" y="1465231"/>
                    </a:cubicBezTo>
                    <a:cubicBezTo>
                      <a:pt x="1839754" y="1493520"/>
                      <a:pt x="1864138" y="1503998"/>
                      <a:pt x="1900619" y="1503617"/>
                    </a:cubicBezTo>
                    <a:cubicBezTo>
                      <a:pt x="2079879" y="1501902"/>
                      <a:pt x="2259140" y="1501426"/>
                      <a:pt x="2438305" y="1503902"/>
                    </a:cubicBezTo>
                    <a:cubicBezTo>
                      <a:pt x="2481358" y="1504474"/>
                      <a:pt x="2490883" y="1491329"/>
                      <a:pt x="2490692" y="1450277"/>
                    </a:cubicBezTo>
                    <a:cubicBezTo>
                      <a:pt x="2489073" y="1101566"/>
                      <a:pt x="2489835" y="752951"/>
                      <a:pt x="2489835" y="404241"/>
                    </a:cubicBezTo>
                    <a:cubicBezTo>
                      <a:pt x="2489835" y="385953"/>
                      <a:pt x="2489835" y="367570"/>
                      <a:pt x="2489835" y="344234"/>
                    </a:cubicBezTo>
                    <a:cubicBezTo>
                      <a:pt x="2595848" y="344234"/>
                      <a:pt x="2694909" y="344234"/>
                      <a:pt x="2799779" y="344234"/>
                    </a:cubicBezTo>
                    <a:cubicBezTo>
                      <a:pt x="2799779" y="250031"/>
                      <a:pt x="2799779" y="160782"/>
                      <a:pt x="2799779" y="72009"/>
                    </a:cubicBezTo>
                    <a:cubicBezTo>
                      <a:pt x="3054192" y="72009"/>
                      <a:pt x="3302603" y="72009"/>
                      <a:pt x="3557683" y="72009"/>
                    </a:cubicBezTo>
                    <a:cubicBezTo>
                      <a:pt x="3557683" y="157544"/>
                      <a:pt x="3557683" y="240411"/>
                      <a:pt x="3557683" y="327089"/>
                    </a:cubicBezTo>
                    <a:cubicBezTo>
                      <a:pt x="3666459" y="327089"/>
                      <a:pt x="3768567" y="327089"/>
                      <a:pt x="3875818" y="327089"/>
                    </a:cubicBezTo>
                    <a:cubicBezTo>
                      <a:pt x="3875818" y="978313"/>
                      <a:pt x="3875818" y="1625632"/>
                      <a:pt x="3875818" y="2273808"/>
                    </a:cubicBezTo>
                    <a:cubicBezTo>
                      <a:pt x="3984879" y="2273808"/>
                      <a:pt x="4088702" y="2273808"/>
                      <a:pt x="4196429" y="2273808"/>
                    </a:cubicBezTo>
                    <a:cubicBezTo>
                      <a:pt x="4196429" y="2060448"/>
                      <a:pt x="4196429" y="1850231"/>
                      <a:pt x="4196429" y="1632966"/>
                    </a:cubicBezTo>
                    <a:cubicBezTo>
                      <a:pt x="4443318" y="1632966"/>
                      <a:pt x="4686110" y="1632966"/>
                      <a:pt x="4934141" y="1632966"/>
                    </a:cubicBezTo>
                    <a:cubicBezTo>
                      <a:pt x="4934141" y="1846993"/>
                      <a:pt x="4934141" y="2060162"/>
                      <a:pt x="4934141" y="2273332"/>
                    </a:cubicBezTo>
                    <a:cubicBezTo>
                      <a:pt x="5085779" y="2273332"/>
                      <a:pt x="5232273" y="2273332"/>
                      <a:pt x="5380482" y="2273332"/>
                    </a:cubicBezTo>
                    <a:cubicBezTo>
                      <a:pt x="5380482" y="1993106"/>
                      <a:pt x="5380482" y="1716500"/>
                      <a:pt x="5380482" y="1435989"/>
                    </a:cubicBezTo>
                    <a:cubicBezTo>
                      <a:pt x="5334762" y="1435989"/>
                      <a:pt x="5291519" y="1435989"/>
                      <a:pt x="5235607" y="1435989"/>
                    </a:cubicBezTo>
                    <a:cubicBezTo>
                      <a:pt x="5527263" y="1158335"/>
                      <a:pt x="5810059" y="888968"/>
                      <a:pt x="6094762" y="617887"/>
                    </a:cubicBezTo>
                    <a:cubicBezTo>
                      <a:pt x="6397276" y="885063"/>
                      <a:pt x="6697123" y="1149858"/>
                      <a:pt x="7006304" y="1422940"/>
                    </a:cubicBezTo>
                    <a:cubicBezTo>
                      <a:pt x="6943630" y="1426464"/>
                      <a:pt x="6893910" y="1429226"/>
                      <a:pt x="6850380" y="1431608"/>
                    </a:cubicBezTo>
                    <a:cubicBezTo>
                      <a:pt x="6850380" y="1714881"/>
                      <a:pt x="6850380" y="1993202"/>
                      <a:pt x="6850380" y="2276951"/>
                    </a:cubicBezTo>
                    <a:cubicBezTo>
                      <a:pt x="6934582" y="2276951"/>
                      <a:pt x="7010305" y="2277713"/>
                      <a:pt x="7085933" y="2276570"/>
                    </a:cubicBezTo>
                    <a:cubicBezTo>
                      <a:pt x="7111556" y="2276189"/>
                      <a:pt x="7128700" y="2282285"/>
                      <a:pt x="7144988" y="2305050"/>
                    </a:cubicBezTo>
                    <a:cubicBezTo>
                      <a:pt x="7213759" y="2401634"/>
                      <a:pt x="7302246" y="2418017"/>
                      <a:pt x="7399973" y="2351246"/>
                    </a:cubicBezTo>
                    <a:cubicBezTo>
                      <a:pt x="7428738" y="2331625"/>
                      <a:pt x="7452456" y="2326100"/>
                      <a:pt x="7486365" y="2335816"/>
                    </a:cubicBezTo>
                    <a:cubicBezTo>
                      <a:pt x="7539228" y="2350865"/>
                      <a:pt x="7601617" y="2358962"/>
                      <a:pt x="7637526" y="2312003"/>
                    </a:cubicBezTo>
                    <a:cubicBezTo>
                      <a:pt x="7673341" y="2265236"/>
                      <a:pt x="7714298" y="2266188"/>
                      <a:pt x="7761256" y="2265712"/>
                    </a:cubicBezTo>
                    <a:cubicBezTo>
                      <a:pt x="7824692" y="2265045"/>
                      <a:pt x="7888129" y="2262569"/>
                      <a:pt x="7951565" y="2262092"/>
                    </a:cubicBezTo>
                    <a:cubicBezTo>
                      <a:pt x="8043196" y="2261426"/>
                      <a:pt x="8134732" y="2261902"/>
                      <a:pt x="8229695" y="2261902"/>
                    </a:cubicBezTo>
                    <a:cubicBezTo>
                      <a:pt x="8242364" y="2128076"/>
                      <a:pt x="8254270" y="2005489"/>
                      <a:pt x="8264747" y="1882807"/>
                    </a:cubicBezTo>
                    <a:cubicBezTo>
                      <a:pt x="8265414" y="1874711"/>
                      <a:pt x="8257032" y="1863281"/>
                      <a:pt x="8249698" y="1857375"/>
                    </a:cubicBezTo>
                    <a:cubicBezTo>
                      <a:pt x="8206264" y="1822704"/>
                      <a:pt x="8161973" y="1789176"/>
                      <a:pt x="8113776" y="1752029"/>
                    </a:cubicBezTo>
                    <a:cubicBezTo>
                      <a:pt x="7993571" y="1806131"/>
                      <a:pt x="7908608" y="1797844"/>
                      <a:pt x="7869555" y="1711643"/>
                    </a:cubicBezTo>
                    <a:cubicBezTo>
                      <a:pt x="7847076" y="1662113"/>
                      <a:pt x="7832789" y="1601057"/>
                      <a:pt x="7839266" y="1548098"/>
                    </a:cubicBezTo>
                    <a:cubicBezTo>
                      <a:pt x="7849553" y="1463802"/>
                      <a:pt x="7916037" y="1414939"/>
                      <a:pt x="7993952" y="1383697"/>
                    </a:cubicBezTo>
                    <a:cubicBezTo>
                      <a:pt x="7829169" y="1221581"/>
                      <a:pt x="7819263" y="1071467"/>
                      <a:pt x="8042339" y="979265"/>
                    </a:cubicBezTo>
                    <a:cubicBezTo>
                      <a:pt x="8045672" y="930688"/>
                      <a:pt x="8045292" y="883063"/>
                      <a:pt x="8052816" y="836581"/>
                    </a:cubicBezTo>
                    <a:cubicBezTo>
                      <a:pt x="8066532" y="751237"/>
                      <a:pt x="8114919" y="702469"/>
                      <a:pt x="8184928" y="696278"/>
                    </a:cubicBezTo>
                    <a:cubicBezTo>
                      <a:pt x="8287226" y="687229"/>
                      <a:pt x="8357425" y="724948"/>
                      <a:pt x="8386858" y="810006"/>
                    </a:cubicBezTo>
                    <a:cubicBezTo>
                      <a:pt x="8400098" y="848201"/>
                      <a:pt x="8404574" y="889445"/>
                      <a:pt x="8413242" y="930593"/>
                    </a:cubicBezTo>
                    <a:cubicBezTo>
                      <a:pt x="8432482" y="928497"/>
                      <a:pt x="8452675" y="925259"/>
                      <a:pt x="8473059" y="924401"/>
                    </a:cubicBezTo>
                    <a:cubicBezTo>
                      <a:pt x="8580215" y="919734"/>
                      <a:pt x="8646605" y="975646"/>
                      <a:pt x="8651176" y="1082993"/>
                    </a:cubicBezTo>
                    <a:cubicBezTo>
                      <a:pt x="8653177" y="1128903"/>
                      <a:pt x="8643652" y="1176909"/>
                      <a:pt x="8630221" y="1221200"/>
                    </a:cubicBezTo>
                    <a:cubicBezTo>
                      <a:pt x="8620030" y="1254824"/>
                      <a:pt x="8612981" y="1276826"/>
                      <a:pt x="8648986" y="1299591"/>
                    </a:cubicBezTo>
                    <a:cubicBezTo>
                      <a:pt x="8673465" y="1315117"/>
                      <a:pt x="8692801" y="1340834"/>
                      <a:pt x="8709850" y="1365314"/>
                    </a:cubicBezTo>
                    <a:cubicBezTo>
                      <a:pt x="8752713" y="1426655"/>
                      <a:pt x="8767286" y="1495235"/>
                      <a:pt x="8729472" y="1562195"/>
                    </a:cubicBezTo>
                    <a:cubicBezTo>
                      <a:pt x="8690134" y="1631918"/>
                      <a:pt x="8624602" y="1665732"/>
                      <a:pt x="8543258" y="1665256"/>
                    </a:cubicBezTo>
                    <a:cubicBezTo>
                      <a:pt x="8529637" y="1665161"/>
                      <a:pt x="8516017" y="1664113"/>
                      <a:pt x="8501158" y="1663351"/>
                    </a:cubicBezTo>
                    <a:cubicBezTo>
                      <a:pt x="8493538" y="1734693"/>
                      <a:pt x="8474678" y="1801559"/>
                      <a:pt x="8415337" y="1839563"/>
                    </a:cubicBezTo>
                    <a:cubicBezTo>
                      <a:pt x="8365998" y="1871091"/>
                      <a:pt x="8350853" y="1905953"/>
                      <a:pt x="8365713" y="1959102"/>
                    </a:cubicBezTo>
                    <a:cubicBezTo>
                      <a:pt x="8368189" y="1968056"/>
                      <a:pt x="8367046" y="1978057"/>
                      <a:pt x="8367999" y="1987486"/>
                    </a:cubicBezTo>
                    <a:cubicBezTo>
                      <a:pt x="8376857" y="2076736"/>
                      <a:pt x="8385810" y="2165985"/>
                      <a:pt x="8394478" y="2252758"/>
                    </a:cubicBezTo>
                    <a:cubicBezTo>
                      <a:pt x="8591264" y="2252758"/>
                      <a:pt x="8782145" y="2252758"/>
                      <a:pt x="8975598" y="2252758"/>
                    </a:cubicBezTo>
                    <a:cubicBezTo>
                      <a:pt x="8975598" y="2229803"/>
                      <a:pt x="8975598" y="2212467"/>
                      <a:pt x="8975598" y="2195132"/>
                    </a:cubicBezTo>
                    <a:cubicBezTo>
                      <a:pt x="8975598" y="2019205"/>
                      <a:pt x="8976550" y="1843278"/>
                      <a:pt x="8974836" y="1667351"/>
                    </a:cubicBezTo>
                    <a:cubicBezTo>
                      <a:pt x="8974455" y="1629728"/>
                      <a:pt x="8981599" y="1613249"/>
                      <a:pt x="9023604" y="1605629"/>
                    </a:cubicBezTo>
                    <a:cubicBezTo>
                      <a:pt x="9322975" y="1551527"/>
                      <a:pt x="9621774" y="1494377"/>
                      <a:pt x="9920478" y="1436561"/>
                    </a:cubicBezTo>
                    <a:cubicBezTo>
                      <a:pt x="9945624" y="1431703"/>
                      <a:pt x="9972009" y="1419606"/>
                      <a:pt x="9991820" y="1403604"/>
                    </a:cubicBezTo>
                    <a:cubicBezTo>
                      <a:pt x="10152221" y="1274255"/>
                      <a:pt x="10311194" y="1143095"/>
                      <a:pt x="10470738" y="1012508"/>
                    </a:cubicBezTo>
                    <a:cubicBezTo>
                      <a:pt x="10603040" y="904208"/>
                      <a:pt x="10735436" y="796004"/>
                      <a:pt x="10870120" y="685800"/>
                    </a:cubicBezTo>
                    <a:cubicBezTo>
                      <a:pt x="11143584" y="901827"/>
                      <a:pt x="11415046" y="1116330"/>
                      <a:pt x="11694700" y="1337215"/>
                    </a:cubicBezTo>
                    <a:cubicBezTo>
                      <a:pt x="11646980" y="1345216"/>
                      <a:pt x="11610404" y="1351312"/>
                      <a:pt x="11577637" y="1356836"/>
                    </a:cubicBezTo>
                    <a:cubicBezTo>
                      <a:pt x="11577637" y="1660589"/>
                      <a:pt x="11577637" y="1960817"/>
                      <a:pt x="11577637" y="2261330"/>
                    </a:cubicBezTo>
                    <a:cubicBezTo>
                      <a:pt x="11783186" y="2261330"/>
                      <a:pt x="11980830" y="2261330"/>
                      <a:pt x="12179332" y="2261330"/>
                    </a:cubicBezTo>
                    <a:cubicBezTo>
                      <a:pt x="12179332" y="2240375"/>
                      <a:pt x="12179332" y="2222278"/>
                      <a:pt x="12179332" y="2194751"/>
                    </a:cubicBezTo>
                    <a:cubicBezTo>
                      <a:pt x="12002929" y="2194846"/>
                      <a:pt x="11829288" y="2194846"/>
                      <a:pt x="11651647" y="2194846"/>
                    </a:cubicBezTo>
                    <a:close/>
                    <a:moveTo>
                      <a:pt x="7525322" y="2265426"/>
                    </a:moveTo>
                    <a:cubicBezTo>
                      <a:pt x="7486365" y="2263902"/>
                      <a:pt x="7447883" y="2249138"/>
                      <a:pt x="7403592" y="2239137"/>
                    </a:cubicBezTo>
                    <a:cubicBezTo>
                      <a:pt x="7402354" y="2240947"/>
                      <a:pt x="7395306" y="2251329"/>
                      <a:pt x="7388543" y="2261807"/>
                    </a:cubicBezTo>
                    <a:cubicBezTo>
                      <a:pt x="7348728" y="2322671"/>
                      <a:pt x="7282529" y="2338483"/>
                      <a:pt x="7219379" y="2302288"/>
                    </a:cubicBezTo>
                    <a:cubicBezTo>
                      <a:pt x="7173087" y="2275713"/>
                      <a:pt x="7160324" y="2240375"/>
                      <a:pt x="7189280" y="2195322"/>
                    </a:cubicBezTo>
                    <a:cubicBezTo>
                      <a:pt x="7219188" y="2148745"/>
                      <a:pt x="7219855" y="2113026"/>
                      <a:pt x="7173754" y="2077212"/>
                    </a:cubicBezTo>
                    <a:cubicBezTo>
                      <a:pt x="7148037" y="2057305"/>
                      <a:pt x="7138797" y="2027777"/>
                      <a:pt x="7157371" y="1996726"/>
                    </a:cubicBezTo>
                    <a:cubicBezTo>
                      <a:pt x="7180612" y="1957769"/>
                      <a:pt x="7218998" y="1940433"/>
                      <a:pt x="7258812" y="1956054"/>
                    </a:cubicBezTo>
                    <a:cubicBezTo>
                      <a:pt x="7302342" y="1973104"/>
                      <a:pt x="7323963" y="1965674"/>
                      <a:pt x="7350728" y="1927384"/>
                    </a:cubicBezTo>
                    <a:cubicBezTo>
                      <a:pt x="7380828" y="1884236"/>
                      <a:pt x="7451503" y="1884998"/>
                      <a:pt x="7491889" y="1919478"/>
                    </a:cubicBezTo>
                    <a:cubicBezTo>
                      <a:pt x="7522750" y="1945862"/>
                      <a:pt x="7522940" y="1976914"/>
                      <a:pt x="7502843" y="2008442"/>
                    </a:cubicBezTo>
                    <a:cubicBezTo>
                      <a:pt x="7487793" y="2032064"/>
                      <a:pt x="7469315" y="2053590"/>
                      <a:pt x="7448265" y="2081498"/>
                    </a:cubicBezTo>
                    <a:cubicBezTo>
                      <a:pt x="7483983" y="2090071"/>
                      <a:pt x="7515320" y="2092643"/>
                      <a:pt x="7541610" y="2105406"/>
                    </a:cubicBezTo>
                    <a:cubicBezTo>
                      <a:pt x="7565327" y="2116931"/>
                      <a:pt x="7592949" y="2135791"/>
                      <a:pt x="7602284" y="2158365"/>
                    </a:cubicBezTo>
                    <a:cubicBezTo>
                      <a:pt x="7631906" y="2229993"/>
                      <a:pt x="7603998" y="2268569"/>
                      <a:pt x="7525322" y="226542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xmlns="" id="{BD236EEA-52A9-4932-81B3-C7515A13FA4A}"/>
                  </a:ext>
                </a:extLst>
              </p:cNvPr>
              <p:cNvSpPr/>
              <p:nvPr/>
            </p:nvSpPr>
            <p:spPr>
              <a:xfrm>
                <a:off x="1461861" y="4018679"/>
                <a:ext cx="1501936" cy="651147"/>
              </a:xfrm>
              <a:custGeom>
                <a:avLst/>
                <a:gdLst>
                  <a:gd name="connsiteX0" fmla="*/ 1065787 w 1501936"/>
                  <a:gd name="connsiteY0" fmla="*/ 375012 h 651147"/>
                  <a:gd name="connsiteX1" fmla="*/ 878144 w 1501936"/>
                  <a:gd name="connsiteY1" fmla="*/ 171939 h 651147"/>
                  <a:gd name="connsiteX2" fmla="*/ 828710 w 1501936"/>
                  <a:gd name="connsiteY2" fmla="*/ 48781 h 651147"/>
                  <a:gd name="connsiteX3" fmla="*/ 458949 w 1501936"/>
                  <a:gd name="connsiteY3" fmla="*/ 112598 h 651147"/>
                  <a:gd name="connsiteX4" fmla="*/ 404561 w 1501936"/>
                  <a:gd name="connsiteY4" fmla="*/ 151651 h 651147"/>
                  <a:gd name="connsiteX5" fmla="*/ 227301 w 1501936"/>
                  <a:gd name="connsiteY5" fmla="*/ 331768 h 651147"/>
                  <a:gd name="connsiteX6" fmla="*/ 178343 w 1501936"/>
                  <a:gd name="connsiteY6" fmla="*/ 368344 h 651147"/>
                  <a:gd name="connsiteX7" fmla="*/ 35 w 1501936"/>
                  <a:gd name="connsiteY7" fmla="*/ 367868 h 651147"/>
                  <a:gd name="connsiteX8" fmla="*/ 64043 w 1501936"/>
                  <a:gd name="connsiteY8" fmla="*/ 441782 h 651147"/>
                  <a:gd name="connsiteX9" fmla="*/ 196916 w 1501936"/>
                  <a:gd name="connsiteY9" fmla="*/ 447592 h 651147"/>
                  <a:gd name="connsiteX10" fmla="*/ 253400 w 1501936"/>
                  <a:gd name="connsiteY10" fmla="*/ 473881 h 651147"/>
                  <a:gd name="connsiteX11" fmla="*/ 415229 w 1501936"/>
                  <a:gd name="connsiteY11" fmla="*/ 556177 h 651147"/>
                  <a:gd name="connsiteX12" fmla="*/ 489905 w 1501936"/>
                  <a:gd name="connsiteY12" fmla="*/ 590277 h 651147"/>
                  <a:gd name="connsiteX13" fmla="*/ 670690 w 1501936"/>
                  <a:gd name="connsiteY13" fmla="*/ 644665 h 651147"/>
                  <a:gd name="connsiteX14" fmla="*/ 855951 w 1501936"/>
                  <a:gd name="connsiteY14" fmla="*/ 591801 h 651147"/>
                  <a:gd name="connsiteX15" fmla="*/ 1045213 w 1501936"/>
                  <a:gd name="connsiteY15" fmla="*/ 466452 h 651147"/>
                  <a:gd name="connsiteX16" fmla="*/ 1093505 w 1501936"/>
                  <a:gd name="connsiteY16" fmla="*/ 448545 h 651147"/>
                  <a:gd name="connsiteX17" fmla="*/ 1431071 w 1501936"/>
                  <a:gd name="connsiteY17" fmla="*/ 443878 h 651147"/>
                  <a:gd name="connsiteX18" fmla="*/ 1501937 w 1501936"/>
                  <a:gd name="connsiteY18" fmla="*/ 443878 h 651147"/>
                  <a:gd name="connsiteX19" fmla="*/ 1496031 w 1501936"/>
                  <a:gd name="connsiteY19" fmla="*/ 354057 h 651147"/>
                  <a:gd name="connsiteX20" fmla="*/ 1065787 w 1501936"/>
                  <a:gd name="connsiteY20" fmla="*/ 375012 h 651147"/>
                  <a:gd name="connsiteX21" fmla="*/ 961583 w 1501936"/>
                  <a:gd name="connsiteY21" fmla="*/ 478739 h 651147"/>
                  <a:gd name="connsiteX22" fmla="*/ 830424 w 1501936"/>
                  <a:gd name="connsiteY22" fmla="*/ 495217 h 651147"/>
                  <a:gd name="connsiteX23" fmla="*/ 758796 w 1501936"/>
                  <a:gd name="connsiteY23" fmla="*/ 520459 h 651147"/>
                  <a:gd name="connsiteX24" fmla="*/ 536578 w 1501936"/>
                  <a:gd name="connsiteY24" fmla="*/ 519220 h 651147"/>
                  <a:gd name="connsiteX25" fmla="*/ 481047 w 1501936"/>
                  <a:gd name="connsiteY25" fmla="*/ 491598 h 651147"/>
                  <a:gd name="connsiteX26" fmla="*/ 363985 w 1501936"/>
                  <a:gd name="connsiteY26" fmla="*/ 458927 h 651147"/>
                  <a:gd name="connsiteX27" fmla="*/ 294167 w 1501936"/>
                  <a:gd name="connsiteY27" fmla="*/ 308908 h 651147"/>
                  <a:gd name="connsiteX28" fmla="*/ 403323 w 1501936"/>
                  <a:gd name="connsiteY28" fmla="*/ 227755 h 651147"/>
                  <a:gd name="connsiteX29" fmla="*/ 445900 w 1501936"/>
                  <a:gd name="connsiteY29" fmla="*/ 225279 h 651147"/>
                  <a:gd name="connsiteX30" fmla="*/ 509717 w 1501936"/>
                  <a:gd name="connsiteY30" fmla="*/ 164033 h 651147"/>
                  <a:gd name="connsiteX31" fmla="*/ 610111 w 1501936"/>
                  <a:gd name="connsiteY31" fmla="*/ 64783 h 651147"/>
                  <a:gd name="connsiteX32" fmla="*/ 628970 w 1501936"/>
                  <a:gd name="connsiteY32" fmla="*/ 62592 h 651147"/>
                  <a:gd name="connsiteX33" fmla="*/ 800420 w 1501936"/>
                  <a:gd name="connsiteY33" fmla="*/ 242995 h 651147"/>
                  <a:gd name="connsiteX34" fmla="*/ 914244 w 1501936"/>
                  <a:gd name="connsiteY34" fmla="*/ 261379 h 651147"/>
                  <a:gd name="connsiteX35" fmla="*/ 961583 w 1501936"/>
                  <a:gd name="connsiteY35" fmla="*/ 478739 h 651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1501936" h="651147">
                    <a:moveTo>
                      <a:pt x="1065787" y="375012"/>
                    </a:moveTo>
                    <a:cubicBezTo>
                      <a:pt x="1074645" y="267284"/>
                      <a:pt x="1047880" y="238709"/>
                      <a:pt x="878144" y="171939"/>
                    </a:cubicBezTo>
                    <a:cubicBezTo>
                      <a:pt x="887574" y="121171"/>
                      <a:pt x="870905" y="79642"/>
                      <a:pt x="828710" y="48781"/>
                    </a:cubicBezTo>
                    <a:cubicBezTo>
                      <a:pt x="711838" y="-36754"/>
                      <a:pt x="541340" y="-6274"/>
                      <a:pt x="458949" y="112598"/>
                    </a:cubicBezTo>
                    <a:cubicBezTo>
                      <a:pt x="446757" y="130219"/>
                      <a:pt x="424278" y="149174"/>
                      <a:pt x="404561" y="151651"/>
                    </a:cubicBezTo>
                    <a:cubicBezTo>
                      <a:pt x="296262" y="165271"/>
                      <a:pt x="243494" y="230232"/>
                      <a:pt x="227301" y="331768"/>
                    </a:cubicBezTo>
                    <a:cubicBezTo>
                      <a:pt x="222443" y="361867"/>
                      <a:pt x="206441" y="369106"/>
                      <a:pt x="178343" y="368344"/>
                    </a:cubicBezTo>
                    <a:cubicBezTo>
                      <a:pt x="119954" y="366630"/>
                      <a:pt x="61566" y="367868"/>
                      <a:pt x="35" y="367868"/>
                    </a:cubicBezTo>
                    <a:cubicBezTo>
                      <a:pt x="-251" y="439972"/>
                      <a:pt x="-251" y="439877"/>
                      <a:pt x="64043" y="441782"/>
                    </a:cubicBezTo>
                    <a:cubicBezTo>
                      <a:pt x="108429" y="443115"/>
                      <a:pt x="153006" y="442449"/>
                      <a:pt x="196916" y="447592"/>
                    </a:cubicBezTo>
                    <a:cubicBezTo>
                      <a:pt x="216728" y="449878"/>
                      <a:pt x="239969" y="459689"/>
                      <a:pt x="253400" y="473881"/>
                    </a:cubicBezTo>
                    <a:cubicBezTo>
                      <a:pt x="298167" y="521030"/>
                      <a:pt x="352079" y="545128"/>
                      <a:pt x="415229" y="556177"/>
                    </a:cubicBezTo>
                    <a:cubicBezTo>
                      <a:pt x="441709" y="560845"/>
                      <a:pt x="473141" y="571417"/>
                      <a:pt x="489905" y="590277"/>
                    </a:cubicBezTo>
                    <a:cubicBezTo>
                      <a:pt x="540388" y="647332"/>
                      <a:pt x="601348" y="661143"/>
                      <a:pt x="670690" y="644665"/>
                    </a:cubicBezTo>
                    <a:cubicBezTo>
                      <a:pt x="733079" y="629806"/>
                      <a:pt x="793372" y="605993"/>
                      <a:pt x="855951" y="591801"/>
                    </a:cubicBezTo>
                    <a:cubicBezTo>
                      <a:pt x="935771" y="573703"/>
                      <a:pt x="1008732" y="550558"/>
                      <a:pt x="1045213" y="466452"/>
                    </a:cubicBezTo>
                    <a:cubicBezTo>
                      <a:pt x="1050071" y="455308"/>
                      <a:pt x="1076741" y="448926"/>
                      <a:pt x="1093505" y="448545"/>
                    </a:cubicBezTo>
                    <a:cubicBezTo>
                      <a:pt x="1205995" y="445783"/>
                      <a:pt x="1318485" y="445116"/>
                      <a:pt x="1431071" y="443878"/>
                    </a:cubicBezTo>
                    <a:cubicBezTo>
                      <a:pt x="1452788" y="443687"/>
                      <a:pt x="1474409" y="443878"/>
                      <a:pt x="1501937" y="443878"/>
                    </a:cubicBezTo>
                    <a:cubicBezTo>
                      <a:pt x="1499746" y="411302"/>
                      <a:pt x="1498127" y="385585"/>
                      <a:pt x="1496031" y="354057"/>
                    </a:cubicBezTo>
                    <a:cubicBezTo>
                      <a:pt x="1348965" y="361201"/>
                      <a:pt x="1207519" y="368059"/>
                      <a:pt x="1065787" y="375012"/>
                    </a:cubicBezTo>
                    <a:close/>
                    <a:moveTo>
                      <a:pt x="961583" y="478739"/>
                    </a:moveTo>
                    <a:cubicBezTo>
                      <a:pt x="922721" y="514267"/>
                      <a:pt x="874620" y="503314"/>
                      <a:pt x="830424" y="495217"/>
                    </a:cubicBezTo>
                    <a:cubicBezTo>
                      <a:pt x="798706" y="489407"/>
                      <a:pt x="780132" y="492646"/>
                      <a:pt x="758796" y="520459"/>
                    </a:cubicBezTo>
                    <a:cubicBezTo>
                      <a:pt x="708885" y="585514"/>
                      <a:pt x="591537" y="581133"/>
                      <a:pt x="536578" y="519220"/>
                    </a:cubicBezTo>
                    <a:cubicBezTo>
                      <a:pt x="523814" y="504838"/>
                      <a:pt x="500764" y="497694"/>
                      <a:pt x="481047" y="491598"/>
                    </a:cubicBezTo>
                    <a:cubicBezTo>
                      <a:pt x="442376" y="479501"/>
                      <a:pt x="399989" y="476167"/>
                      <a:pt x="363985" y="458927"/>
                    </a:cubicBezTo>
                    <a:cubicBezTo>
                      <a:pt x="300453" y="428638"/>
                      <a:pt x="281308" y="380155"/>
                      <a:pt x="294167" y="308908"/>
                    </a:cubicBezTo>
                    <a:cubicBezTo>
                      <a:pt x="302453" y="263188"/>
                      <a:pt x="336553" y="237566"/>
                      <a:pt x="403323" y="227755"/>
                    </a:cubicBezTo>
                    <a:cubicBezTo>
                      <a:pt x="417325" y="225755"/>
                      <a:pt x="431708" y="224898"/>
                      <a:pt x="445900" y="225279"/>
                    </a:cubicBezTo>
                    <a:cubicBezTo>
                      <a:pt x="488381" y="226517"/>
                      <a:pt x="514575" y="217849"/>
                      <a:pt x="509717" y="164033"/>
                    </a:cubicBezTo>
                    <a:cubicBezTo>
                      <a:pt x="505717" y="119837"/>
                      <a:pt x="554771" y="77451"/>
                      <a:pt x="610111" y="64783"/>
                    </a:cubicBezTo>
                    <a:cubicBezTo>
                      <a:pt x="616207" y="63354"/>
                      <a:pt x="622589" y="62782"/>
                      <a:pt x="628970" y="62592"/>
                    </a:cubicBezTo>
                    <a:cubicBezTo>
                      <a:pt x="763273" y="57829"/>
                      <a:pt x="769369" y="83261"/>
                      <a:pt x="800420" y="242995"/>
                    </a:cubicBezTo>
                    <a:cubicBezTo>
                      <a:pt x="839949" y="249091"/>
                      <a:pt x="878430" y="250615"/>
                      <a:pt x="914244" y="261379"/>
                    </a:cubicBezTo>
                    <a:cubicBezTo>
                      <a:pt x="1007113" y="289382"/>
                      <a:pt x="1033497" y="413017"/>
                      <a:pt x="961583" y="47873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xmlns="" id="{2DBFA45A-9D3D-4582-BF38-078D016EBF69}"/>
                  </a:ext>
                </a:extLst>
              </p:cNvPr>
              <p:cNvSpPr/>
              <p:nvPr/>
            </p:nvSpPr>
            <p:spPr>
              <a:xfrm>
                <a:off x="6176771" y="3760278"/>
                <a:ext cx="403193" cy="432816"/>
              </a:xfrm>
              <a:custGeom>
                <a:avLst/>
                <a:gdLst>
                  <a:gd name="connsiteX0" fmla="*/ 0 w 403193"/>
                  <a:gd name="connsiteY0" fmla="*/ 432816 h 432816"/>
                  <a:gd name="connsiteX1" fmla="*/ 403193 w 403193"/>
                  <a:gd name="connsiteY1" fmla="*/ 432816 h 432816"/>
                  <a:gd name="connsiteX2" fmla="*/ 403193 w 403193"/>
                  <a:gd name="connsiteY2" fmla="*/ 0 h 432816"/>
                  <a:gd name="connsiteX3" fmla="*/ 0 w 403193"/>
                  <a:gd name="connsiteY3" fmla="*/ 0 h 432816"/>
                  <a:gd name="connsiteX4" fmla="*/ 0 w 403193"/>
                  <a:gd name="connsiteY4" fmla="*/ 432816 h 432816"/>
                  <a:gd name="connsiteX5" fmla="*/ 80867 w 403193"/>
                  <a:gd name="connsiteY5" fmla="*/ 88297 h 432816"/>
                  <a:gd name="connsiteX6" fmla="*/ 326708 w 403193"/>
                  <a:gd name="connsiteY6" fmla="*/ 88297 h 432816"/>
                  <a:gd name="connsiteX7" fmla="*/ 326708 w 403193"/>
                  <a:gd name="connsiteY7" fmla="*/ 351854 h 432816"/>
                  <a:gd name="connsiteX8" fmla="*/ 80867 w 403193"/>
                  <a:gd name="connsiteY8" fmla="*/ 351854 h 432816"/>
                  <a:gd name="connsiteX9" fmla="*/ 80867 w 403193"/>
                  <a:gd name="connsiteY9" fmla="*/ 88297 h 432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03193" h="432816">
                    <a:moveTo>
                      <a:pt x="0" y="432816"/>
                    </a:moveTo>
                    <a:cubicBezTo>
                      <a:pt x="136017" y="432816"/>
                      <a:pt x="268320" y="432816"/>
                      <a:pt x="403193" y="432816"/>
                    </a:cubicBezTo>
                    <a:cubicBezTo>
                      <a:pt x="403193" y="287179"/>
                      <a:pt x="403193" y="144304"/>
                      <a:pt x="403193" y="0"/>
                    </a:cubicBezTo>
                    <a:cubicBezTo>
                      <a:pt x="266795" y="0"/>
                      <a:pt x="133445" y="0"/>
                      <a:pt x="0" y="0"/>
                    </a:cubicBezTo>
                    <a:cubicBezTo>
                      <a:pt x="0" y="146495"/>
                      <a:pt x="0" y="289465"/>
                      <a:pt x="0" y="432816"/>
                    </a:cubicBezTo>
                    <a:close/>
                    <a:moveTo>
                      <a:pt x="80867" y="88297"/>
                    </a:moveTo>
                    <a:cubicBezTo>
                      <a:pt x="161925" y="88297"/>
                      <a:pt x="242888" y="88297"/>
                      <a:pt x="326708" y="88297"/>
                    </a:cubicBezTo>
                    <a:cubicBezTo>
                      <a:pt x="326708" y="175355"/>
                      <a:pt x="326708" y="261557"/>
                      <a:pt x="326708" y="351854"/>
                    </a:cubicBezTo>
                    <a:cubicBezTo>
                      <a:pt x="245745" y="351854"/>
                      <a:pt x="164783" y="351854"/>
                      <a:pt x="80867" y="351854"/>
                    </a:cubicBezTo>
                    <a:cubicBezTo>
                      <a:pt x="80867" y="264795"/>
                      <a:pt x="80867" y="178499"/>
                      <a:pt x="80867" y="8829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xmlns="" id="{81BE8027-90AC-4EB3-BA8B-6D075C42A87F}"/>
                  </a:ext>
                </a:extLst>
              </p:cNvPr>
              <p:cNvSpPr/>
              <p:nvPr/>
            </p:nvSpPr>
            <p:spPr>
              <a:xfrm>
                <a:off x="1120901" y="3701700"/>
                <a:ext cx="439864" cy="445293"/>
              </a:xfrm>
              <a:custGeom>
                <a:avLst/>
                <a:gdLst>
                  <a:gd name="connsiteX0" fmla="*/ 439865 w 439864"/>
                  <a:gd name="connsiteY0" fmla="*/ 0 h 445293"/>
                  <a:gd name="connsiteX1" fmla="*/ 0 w 439864"/>
                  <a:gd name="connsiteY1" fmla="*/ 0 h 445293"/>
                  <a:gd name="connsiteX2" fmla="*/ 0 w 439864"/>
                  <a:gd name="connsiteY2" fmla="*/ 445294 h 445293"/>
                  <a:gd name="connsiteX3" fmla="*/ 439865 w 439864"/>
                  <a:gd name="connsiteY3" fmla="*/ 445294 h 445293"/>
                  <a:gd name="connsiteX4" fmla="*/ 439865 w 439864"/>
                  <a:gd name="connsiteY4" fmla="*/ 0 h 445293"/>
                  <a:gd name="connsiteX5" fmla="*/ 375857 w 439864"/>
                  <a:gd name="connsiteY5" fmla="*/ 383572 h 445293"/>
                  <a:gd name="connsiteX6" fmla="*/ 57626 w 439864"/>
                  <a:gd name="connsiteY6" fmla="*/ 383572 h 445293"/>
                  <a:gd name="connsiteX7" fmla="*/ 57626 w 439864"/>
                  <a:gd name="connsiteY7" fmla="*/ 56674 h 445293"/>
                  <a:gd name="connsiteX8" fmla="*/ 375857 w 439864"/>
                  <a:gd name="connsiteY8" fmla="*/ 56674 h 445293"/>
                  <a:gd name="connsiteX9" fmla="*/ 375857 w 439864"/>
                  <a:gd name="connsiteY9" fmla="*/ 383572 h 4452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39864" h="445293">
                    <a:moveTo>
                      <a:pt x="439865" y="0"/>
                    </a:moveTo>
                    <a:cubicBezTo>
                      <a:pt x="289655" y="0"/>
                      <a:pt x="144970" y="0"/>
                      <a:pt x="0" y="0"/>
                    </a:cubicBezTo>
                    <a:cubicBezTo>
                      <a:pt x="0" y="150495"/>
                      <a:pt x="0" y="296989"/>
                      <a:pt x="0" y="445294"/>
                    </a:cubicBezTo>
                    <a:cubicBezTo>
                      <a:pt x="147733" y="445294"/>
                      <a:pt x="292513" y="445294"/>
                      <a:pt x="439865" y="445294"/>
                    </a:cubicBezTo>
                    <a:cubicBezTo>
                      <a:pt x="439865" y="295846"/>
                      <a:pt x="439865" y="149447"/>
                      <a:pt x="439865" y="0"/>
                    </a:cubicBezTo>
                    <a:close/>
                    <a:moveTo>
                      <a:pt x="375857" y="383572"/>
                    </a:moveTo>
                    <a:cubicBezTo>
                      <a:pt x="270891" y="383572"/>
                      <a:pt x="165830" y="383572"/>
                      <a:pt x="57626" y="383572"/>
                    </a:cubicBezTo>
                    <a:cubicBezTo>
                      <a:pt x="57626" y="275749"/>
                      <a:pt x="57626" y="168878"/>
                      <a:pt x="57626" y="56674"/>
                    </a:cubicBezTo>
                    <a:cubicBezTo>
                      <a:pt x="164782" y="56674"/>
                      <a:pt x="268795" y="56674"/>
                      <a:pt x="375857" y="56674"/>
                    </a:cubicBezTo>
                    <a:cubicBezTo>
                      <a:pt x="375857" y="165544"/>
                      <a:pt x="375857" y="272605"/>
                      <a:pt x="375857" y="38357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xmlns="" id="{2496AA96-A4DD-49E3-B33A-A519EAA5D432}"/>
                  </a:ext>
                </a:extLst>
              </p:cNvPr>
              <p:cNvSpPr/>
              <p:nvPr/>
            </p:nvSpPr>
            <p:spPr>
              <a:xfrm>
                <a:off x="9326117" y="3991736"/>
                <a:ext cx="306324" cy="505110"/>
              </a:xfrm>
              <a:custGeom>
                <a:avLst/>
                <a:gdLst>
                  <a:gd name="connsiteX0" fmla="*/ 0 w 306324"/>
                  <a:gd name="connsiteY0" fmla="*/ 502444 h 505110"/>
                  <a:gd name="connsiteX1" fmla="*/ 62675 w 306324"/>
                  <a:gd name="connsiteY1" fmla="*/ 502444 h 505110"/>
                  <a:gd name="connsiteX2" fmla="*/ 62675 w 306324"/>
                  <a:gd name="connsiteY2" fmla="*/ 65722 h 505110"/>
                  <a:gd name="connsiteX3" fmla="*/ 240982 w 306324"/>
                  <a:gd name="connsiteY3" fmla="*/ 65722 h 505110"/>
                  <a:gd name="connsiteX4" fmla="*/ 240982 w 306324"/>
                  <a:gd name="connsiteY4" fmla="*/ 505111 h 505110"/>
                  <a:gd name="connsiteX5" fmla="*/ 306324 w 306324"/>
                  <a:gd name="connsiteY5" fmla="*/ 505111 h 505110"/>
                  <a:gd name="connsiteX6" fmla="*/ 306324 w 306324"/>
                  <a:gd name="connsiteY6" fmla="*/ 0 h 505110"/>
                  <a:gd name="connsiteX7" fmla="*/ 95 w 306324"/>
                  <a:gd name="connsiteY7" fmla="*/ 0 h 505110"/>
                  <a:gd name="connsiteX8" fmla="*/ 0 w 306324"/>
                  <a:gd name="connsiteY8" fmla="*/ 502444 h 5051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06324" h="505110">
                    <a:moveTo>
                      <a:pt x="0" y="502444"/>
                    </a:moveTo>
                    <a:cubicBezTo>
                      <a:pt x="21527" y="502444"/>
                      <a:pt x="39529" y="502444"/>
                      <a:pt x="62675" y="502444"/>
                    </a:cubicBezTo>
                    <a:cubicBezTo>
                      <a:pt x="62675" y="353949"/>
                      <a:pt x="62675" y="209264"/>
                      <a:pt x="62675" y="65722"/>
                    </a:cubicBezTo>
                    <a:cubicBezTo>
                      <a:pt x="122587" y="65722"/>
                      <a:pt x="177165" y="65722"/>
                      <a:pt x="240982" y="65722"/>
                    </a:cubicBezTo>
                    <a:cubicBezTo>
                      <a:pt x="240982" y="214693"/>
                      <a:pt x="240982" y="359378"/>
                      <a:pt x="240982" y="505111"/>
                    </a:cubicBezTo>
                    <a:cubicBezTo>
                      <a:pt x="267558" y="505111"/>
                      <a:pt x="284798" y="505111"/>
                      <a:pt x="306324" y="505111"/>
                    </a:cubicBezTo>
                    <a:cubicBezTo>
                      <a:pt x="306324" y="334042"/>
                      <a:pt x="306324" y="167354"/>
                      <a:pt x="306324" y="0"/>
                    </a:cubicBezTo>
                    <a:cubicBezTo>
                      <a:pt x="202216" y="0"/>
                      <a:pt x="101632" y="0"/>
                      <a:pt x="95" y="0"/>
                    </a:cubicBezTo>
                    <a:cubicBezTo>
                      <a:pt x="0" y="169735"/>
                      <a:pt x="0" y="336518"/>
                      <a:pt x="0" y="50244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xmlns="" id="{C68EB801-EAE0-4059-8C74-33FDEA5D74A2}"/>
                  </a:ext>
                </a:extLst>
              </p:cNvPr>
              <p:cNvSpPr/>
              <p:nvPr/>
            </p:nvSpPr>
            <p:spPr>
              <a:xfrm>
                <a:off x="3383184" y="3968495"/>
                <a:ext cx="307181" cy="501681"/>
              </a:xfrm>
              <a:custGeom>
                <a:avLst/>
                <a:gdLst>
                  <a:gd name="connsiteX0" fmla="*/ 0 w 307181"/>
                  <a:gd name="connsiteY0" fmla="*/ 499777 h 501681"/>
                  <a:gd name="connsiteX1" fmla="*/ 60484 w 307181"/>
                  <a:gd name="connsiteY1" fmla="*/ 499777 h 501681"/>
                  <a:gd name="connsiteX2" fmla="*/ 60484 w 307181"/>
                  <a:gd name="connsiteY2" fmla="*/ 65246 h 501681"/>
                  <a:gd name="connsiteX3" fmla="*/ 239268 w 307181"/>
                  <a:gd name="connsiteY3" fmla="*/ 65246 h 501681"/>
                  <a:gd name="connsiteX4" fmla="*/ 239268 w 307181"/>
                  <a:gd name="connsiteY4" fmla="*/ 501682 h 501681"/>
                  <a:gd name="connsiteX5" fmla="*/ 307181 w 307181"/>
                  <a:gd name="connsiteY5" fmla="*/ 501682 h 501681"/>
                  <a:gd name="connsiteX6" fmla="*/ 307181 w 307181"/>
                  <a:gd name="connsiteY6" fmla="*/ 0 h 501681"/>
                  <a:gd name="connsiteX7" fmla="*/ 0 w 307181"/>
                  <a:gd name="connsiteY7" fmla="*/ 0 h 501681"/>
                  <a:gd name="connsiteX8" fmla="*/ 0 w 307181"/>
                  <a:gd name="connsiteY8" fmla="*/ 499777 h 5016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07181" h="501681">
                    <a:moveTo>
                      <a:pt x="0" y="499777"/>
                    </a:moveTo>
                    <a:cubicBezTo>
                      <a:pt x="20860" y="499777"/>
                      <a:pt x="38576" y="499777"/>
                      <a:pt x="60484" y="499777"/>
                    </a:cubicBezTo>
                    <a:cubicBezTo>
                      <a:pt x="60484" y="352806"/>
                      <a:pt x="60484" y="209359"/>
                      <a:pt x="60484" y="65246"/>
                    </a:cubicBezTo>
                    <a:cubicBezTo>
                      <a:pt x="120301" y="65246"/>
                      <a:pt x="175927" y="65246"/>
                      <a:pt x="239268" y="65246"/>
                    </a:cubicBezTo>
                    <a:cubicBezTo>
                      <a:pt x="239268" y="213550"/>
                      <a:pt x="239268" y="356807"/>
                      <a:pt x="239268" y="501682"/>
                    </a:cubicBezTo>
                    <a:cubicBezTo>
                      <a:pt x="265843" y="501682"/>
                      <a:pt x="284512" y="501682"/>
                      <a:pt x="307181" y="501682"/>
                    </a:cubicBezTo>
                    <a:cubicBezTo>
                      <a:pt x="307181" y="331661"/>
                      <a:pt x="307181" y="166402"/>
                      <a:pt x="307181" y="0"/>
                    </a:cubicBezTo>
                    <a:cubicBezTo>
                      <a:pt x="203263" y="0"/>
                      <a:pt x="102679" y="0"/>
                      <a:pt x="0" y="0"/>
                    </a:cubicBezTo>
                    <a:cubicBezTo>
                      <a:pt x="0" y="168307"/>
                      <a:pt x="0" y="333470"/>
                      <a:pt x="0" y="49977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xmlns="" id="{1CFE2205-9474-432A-9661-26F5093A05B5}"/>
                  </a:ext>
                </a:extLst>
              </p:cNvPr>
              <p:cNvSpPr/>
              <p:nvPr/>
            </p:nvSpPr>
            <p:spPr>
              <a:xfrm>
                <a:off x="10724577" y="3285743"/>
                <a:ext cx="316706" cy="401383"/>
              </a:xfrm>
              <a:custGeom>
                <a:avLst/>
                <a:gdLst>
                  <a:gd name="connsiteX0" fmla="*/ 87631 w 316706"/>
                  <a:gd name="connsiteY0" fmla="*/ 0 h 401383"/>
                  <a:gd name="connsiteX1" fmla="*/ 0 w 316706"/>
                  <a:gd name="connsiteY1" fmla="*/ 87440 h 401383"/>
                  <a:gd name="connsiteX2" fmla="*/ 0 w 316706"/>
                  <a:gd name="connsiteY2" fmla="*/ 401384 h 401383"/>
                  <a:gd name="connsiteX3" fmla="*/ 316706 w 316706"/>
                  <a:gd name="connsiteY3" fmla="*/ 401384 h 401383"/>
                  <a:gd name="connsiteX4" fmla="*/ 316706 w 316706"/>
                  <a:gd name="connsiteY4" fmla="*/ 0 h 401383"/>
                  <a:gd name="connsiteX5" fmla="*/ 87631 w 316706"/>
                  <a:gd name="connsiteY5" fmla="*/ 0 h 401383"/>
                  <a:gd name="connsiteX6" fmla="*/ 253080 w 316706"/>
                  <a:gd name="connsiteY6" fmla="*/ 364903 h 401383"/>
                  <a:gd name="connsiteX7" fmla="*/ 66961 w 316706"/>
                  <a:gd name="connsiteY7" fmla="*/ 364903 h 401383"/>
                  <a:gd name="connsiteX8" fmla="*/ 66961 w 316706"/>
                  <a:gd name="connsiteY8" fmla="*/ 66961 h 401383"/>
                  <a:gd name="connsiteX9" fmla="*/ 253080 w 316706"/>
                  <a:gd name="connsiteY9" fmla="*/ 66961 h 401383"/>
                  <a:gd name="connsiteX10" fmla="*/ 253080 w 316706"/>
                  <a:gd name="connsiteY10" fmla="*/ 364903 h 4013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16706" h="401383">
                    <a:moveTo>
                      <a:pt x="87631" y="0"/>
                    </a:moveTo>
                    <a:cubicBezTo>
                      <a:pt x="0" y="0"/>
                      <a:pt x="0" y="0"/>
                      <a:pt x="0" y="87440"/>
                    </a:cubicBezTo>
                    <a:cubicBezTo>
                      <a:pt x="0" y="191452"/>
                      <a:pt x="0" y="295561"/>
                      <a:pt x="0" y="401384"/>
                    </a:cubicBezTo>
                    <a:cubicBezTo>
                      <a:pt x="108967" y="401384"/>
                      <a:pt x="212217" y="401384"/>
                      <a:pt x="316706" y="401384"/>
                    </a:cubicBezTo>
                    <a:cubicBezTo>
                      <a:pt x="316706" y="267272"/>
                      <a:pt x="316706" y="136684"/>
                      <a:pt x="316706" y="0"/>
                    </a:cubicBezTo>
                    <a:cubicBezTo>
                      <a:pt x="238792" y="0"/>
                      <a:pt x="163259" y="0"/>
                      <a:pt x="87631" y="0"/>
                    </a:cubicBezTo>
                    <a:close/>
                    <a:moveTo>
                      <a:pt x="253080" y="364903"/>
                    </a:moveTo>
                    <a:cubicBezTo>
                      <a:pt x="190500" y="364903"/>
                      <a:pt x="130016" y="364903"/>
                      <a:pt x="66961" y="364903"/>
                    </a:cubicBezTo>
                    <a:cubicBezTo>
                      <a:pt x="66961" y="265176"/>
                      <a:pt x="66961" y="167926"/>
                      <a:pt x="66961" y="66961"/>
                    </a:cubicBezTo>
                    <a:cubicBezTo>
                      <a:pt x="127826" y="66961"/>
                      <a:pt x="188309" y="66961"/>
                      <a:pt x="253080" y="66961"/>
                    </a:cubicBezTo>
                    <a:cubicBezTo>
                      <a:pt x="253080" y="167354"/>
                      <a:pt x="253080" y="264605"/>
                      <a:pt x="253080" y="364903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xmlns="" id="{4F1E9E70-F675-45C1-A3A5-E59785E2FC74}"/>
                  </a:ext>
                </a:extLst>
              </p:cNvPr>
              <p:cNvSpPr/>
              <p:nvPr/>
            </p:nvSpPr>
            <p:spPr>
              <a:xfrm>
                <a:off x="10724781" y="3840531"/>
                <a:ext cx="316502" cy="400093"/>
              </a:xfrm>
              <a:custGeom>
                <a:avLst/>
                <a:gdLst>
                  <a:gd name="connsiteX0" fmla="*/ 20847 w 316502"/>
                  <a:gd name="connsiteY0" fmla="*/ 1186 h 400093"/>
                  <a:gd name="connsiteX1" fmla="*/ 940 w 316502"/>
                  <a:gd name="connsiteY1" fmla="*/ 25761 h 400093"/>
                  <a:gd name="connsiteX2" fmla="*/ 82 w 316502"/>
                  <a:gd name="connsiteY2" fmla="*/ 400093 h 400093"/>
                  <a:gd name="connsiteX3" fmla="*/ 316503 w 316502"/>
                  <a:gd name="connsiteY3" fmla="*/ 400093 h 400093"/>
                  <a:gd name="connsiteX4" fmla="*/ 316503 w 316502"/>
                  <a:gd name="connsiteY4" fmla="*/ 139 h 400093"/>
                  <a:gd name="connsiteX5" fmla="*/ 20847 w 316502"/>
                  <a:gd name="connsiteY5" fmla="*/ 1186 h 400093"/>
                  <a:gd name="connsiteX6" fmla="*/ 251161 w 316502"/>
                  <a:gd name="connsiteY6" fmla="*/ 362946 h 400093"/>
                  <a:gd name="connsiteX7" fmla="*/ 67043 w 316502"/>
                  <a:gd name="connsiteY7" fmla="*/ 362946 h 400093"/>
                  <a:gd name="connsiteX8" fmla="*/ 67043 w 316502"/>
                  <a:gd name="connsiteY8" fmla="*/ 66814 h 400093"/>
                  <a:gd name="connsiteX9" fmla="*/ 251161 w 316502"/>
                  <a:gd name="connsiteY9" fmla="*/ 66814 h 400093"/>
                  <a:gd name="connsiteX10" fmla="*/ 251161 w 316502"/>
                  <a:gd name="connsiteY10" fmla="*/ 362946 h 4000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16502" h="400093">
                    <a:moveTo>
                      <a:pt x="20847" y="1186"/>
                    </a:moveTo>
                    <a:cubicBezTo>
                      <a:pt x="13799" y="1282"/>
                      <a:pt x="1035" y="17093"/>
                      <a:pt x="940" y="25761"/>
                    </a:cubicBezTo>
                    <a:cubicBezTo>
                      <a:pt x="-393" y="149014"/>
                      <a:pt x="82" y="272268"/>
                      <a:pt x="82" y="400093"/>
                    </a:cubicBezTo>
                    <a:cubicBezTo>
                      <a:pt x="109144" y="400093"/>
                      <a:pt x="211538" y="400093"/>
                      <a:pt x="316503" y="400093"/>
                    </a:cubicBezTo>
                    <a:cubicBezTo>
                      <a:pt x="316503" y="267029"/>
                      <a:pt x="316503" y="136537"/>
                      <a:pt x="316503" y="139"/>
                    </a:cubicBezTo>
                    <a:cubicBezTo>
                      <a:pt x="216301" y="43"/>
                      <a:pt x="118574" y="-433"/>
                      <a:pt x="20847" y="1186"/>
                    </a:cubicBezTo>
                    <a:close/>
                    <a:moveTo>
                      <a:pt x="251161" y="362946"/>
                    </a:moveTo>
                    <a:cubicBezTo>
                      <a:pt x="188964" y="362946"/>
                      <a:pt x="129433" y="362946"/>
                      <a:pt x="67043" y="362946"/>
                    </a:cubicBezTo>
                    <a:cubicBezTo>
                      <a:pt x="67043" y="263791"/>
                      <a:pt x="67043" y="166826"/>
                      <a:pt x="67043" y="66814"/>
                    </a:cubicBezTo>
                    <a:cubicBezTo>
                      <a:pt x="128384" y="66814"/>
                      <a:pt x="187915" y="66814"/>
                      <a:pt x="251161" y="66814"/>
                    </a:cubicBezTo>
                    <a:cubicBezTo>
                      <a:pt x="251161" y="164540"/>
                      <a:pt x="251161" y="261505"/>
                      <a:pt x="251161" y="36294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xmlns="" id="{FEFF0DC8-7C66-4067-B4DA-D79027D216F6}"/>
                  </a:ext>
                </a:extLst>
              </p:cNvPr>
              <p:cNvSpPr/>
              <p:nvPr/>
            </p:nvSpPr>
            <p:spPr>
              <a:xfrm>
                <a:off x="3224878" y="2810826"/>
                <a:ext cx="310133" cy="398049"/>
              </a:xfrm>
              <a:custGeom>
                <a:avLst/>
                <a:gdLst>
                  <a:gd name="connsiteX0" fmla="*/ 310134 w 310133"/>
                  <a:gd name="connsiteY0" fmla="*/ 0 h 398049"/>
                  <a:gd name="connsiteX1" fmla="*/ 0 w 310133"/>
                  <a:gd name="connsiteY1" fmla="*/ 0 h 398049"/>
                  <a:gd name="connsiteX2" fmla="*/ 0 w 310133"/>
                  <a:gd name="connsiteY2" fmla="*/ 398050 h 398049"/>
                  <a:gd name="connsiteX3" fmla="*/ 310134 w 310133"/>
                  <a:gd name="connsiteY3" fmla="*/ 398050 h 398049"/>
                  <a:gd name="connsiteX4" fmla="*/ 310134 w 310133"/>
                  <a:gd name="connsiteY4" fmla="*/ 0 h 398049"/>
                  <a:gd name="connsiteX5" fmla="*/ 248698 w 310133"/>
                  <a:gd name="connsiteY5" fmla="*/ 360140 h 398049"/>
                  <a:gd name="connsiteX6" fmla="*/ 64961 w 310133"/>
                  <a:gd name="connsiteY6" fmla="*/ 360140 h 398049"/>
                  <a:gd name="connsiteX7" fmla="*/ 64961 w 310133"/>
                  <a:gd name="connsiteY7" fmla="*/ 62865 h 398049"/>
                  <a:gd name="connsiteX8" fmla="*/ 248698 w 310133"/>
                  <a:gd name="connsiteY8" fmla="*/ 62865 h 398049"/>
                  <a:gd name="connsiteX9" fmla="*/ 248698 w 310133"/>
                  <a:gd name="connsiteY9" fmla="*/ 360140 h 398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10133" h="398049">
                    <a:moveTo>
                      <a:pt x="310134" y="0"/>
                    </a:moveTo>
                    <a:cubicBezTo>
                      <a:pt x="206502" y="0"/>
                      <a:pt x="105728" y="0"/>
                      <a:pt x="0" y="0"/>
                    </a:cubicBezTo>
                    <a:cubicBezTo>
                      <a:pt x="0" y="134493"/>
                      <a:pt x="0" y="266129"/>
                      <a:pt x="0" y="398050"/>
                    </a:cubicBezTo>
                    <a:cubicBezTo>
                      <a:pt x="105442" y="398050"/>
                      <a:pt x="207359" y="398050"/>
                      <a:pt x="310134" y="398050"/>
                    </a:cubicBezTo>
                    <a:cubicBezTo>
                      <a:pt x="310134" y="263747"/>
                      <a:pt x="310134" y="133160"/>
                      <a:pt x="310134" y="0"/>
                    </a:cubicBezTo>
                    <a:close/>
                    <a:moveTo>
                      <a:pt x="248698" y="360140"/>
                    </a:moveTo>
                    <a:cubicBezTo>
                      <a:pt x="189357" y="360140"/>
                      <a:pt x="128683" y="360140"/>
                      <a:pt x="64961" y="360140"/>
                    </a:cubicBezTo>
                    <a:cubicBezTo>
                      <a:pt x="64961" y="262128"/>
                      <a:pt x="64961" y="164783"/>
                      <a:pt x="64961" y="62865"/>
                    </a:cubicBezTo>
                    <a:cubicBezTo>
                      <a:pt x="127825" y="62865"/>
                      <a:pt x="186309" y="62865"/>
                      <a:pt x="248698" y="62865"/>
                    </a:cubicBezTo>
                    <a:cubicBezTo>
                      <a:pt x="248698" y="161258"/>
                      <a:pt x="248698" y="258509"/>
                      <a:pt x="248698" y="36014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xmlns="" id="{22DC4EB7-2F7C-412B-9DD1-9BACE9948C80}"/>
                  </a:ext>
                </a:extLst>
              </p:cNvPr>
              <p:cNvSpPr/>
              <p:nvPr/>
            </p:nvSpPr>
            <p:spPr>
              <a:xfrm>
                <a:off x="3225069" y="3363848"/>
                <a:ext cx="309752" cy="399573"/>
              </a:xfrm>
              <a:custGeom>
                <a:avLst/>
                <a:gdLst>
                  <a:gd name="connsiteX0" fmla="*/ 309753 w 309752"/>
                  <a:gd name="connsiteY0" fmla="*/ 0 h 399573"/>
                  <a:gd name="connsiteX1" fmla="*/ 0 w 309752"/>
                  <a:gd name="connsiteY1" fmla="*/ 0 h 399573"/>
                  <a:gd name="connsiteX2" fmla="*/ 0 w 309752"/>
                  <a:gd name="connsiteY2" fmla="*/ 399574 h 399573"/>
                  <a:gd name="connsiteX3" fmla="*/ 309753 w 309752"/>
                  <a:gd name="connsiteY3" fmla="*/ 399574 h 399573"/>
                  <a:gd name="connsiteX4" fmla="*/ 309753 w 309752"/>
                  <a:gd name="connsiteY4" fmla="*/ 0 h 399573"/>
                  <a:gd name="connsiteX5" fmla="*/ 248412 w 309752"/>
                  <a:gd name="connsiteY5" fmla="*/ 363379 h 399573"/>
                  <a:gd name="connsiteX6" fmla="*/ 65532 w 309752"/>
                  <a:gd name="connsiteY6" fmla="*/ 363379 h 399573"/>
                  <a:gd name="connsiteX7" fmla="*/ 65532 w 309752"/>
                  <a:gd name="connsiteY7" fmla="*/ 64389 h 399573"/>
                  <a:gd name="connsiteX8" fmla="*/ 248412 w 309752"/>
                  <a:gd name="connsiteY8" fmla="*/ 64389 h 399573"/>
                  <a:gd name="connsiteX9" fmla="*/ 248412 w 309752"/>
                  <a:gd name="connsiteY9" fmla="*/ 363379 h 3995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9752" h="399573">
                    <a:moveTo>
                      <a:pt x="309753" y="0"/>
                    </a:moveTo>
                    <a:cubicBezTo>
                      <a:pt x="204597" y="0"/>
                      <a:pt x="102679" y="0"/>
                      <a:pt x="0" y="0"/>
                    </a:cubicBezTo>
                    <a:cubicBezTo>
                      <a:pt x="0" y="134874"/>
                      <a:pt x="0" y="266700"/>
                      <a:pt x="0" y="399574"/>
                    </a:cubicBezTo>
                    <a:cubicBezTo>
                      <a:pt x="104489" y="399574"/>
                      <a:pt x="205264" y="399574"/>
                      <a:pt x="309753" y="399574"/>
                    </a:cubicBezTo>
                    <a:cubicBezTo>
                      <a:pt x="309753" y="263366"/>
                      <a:pt x="309753" y="132779"/>
                      <a:pt x="309753" y="0"/>
                    </a:cubicBezTo>
                    <a:close/>
                    <a:moveTo>
                      <a:pt x="248412" y="363379"/>
                    </a:moveTo>
                    <a:cubicBezTo>
                      <a:pt x="185642" y="363379"/>
                      <a:pt x="127540" y="363379"/>
                      <a:pt x="65532" y="363379"/>
                    </a:cubicBezTo>
                    <a:cubicBezTo>
                      <a:pt x="65532" y="263652"/>
                      <a:pt x="65532" y="165449"/>
                      <a:pt x="65532" y="64389"/>
                    </a:cubicBezTo>
                    <a:cubicBezTo>
                      <a:pt x="125635" y="64389"/>
                      <a:pt x="184976" y="64389"/>
                      <a:pt x="248412" y="64389"/>
                    </a:cubicBezTo>
                    <a:cubicBezTo>
                      <a:pt x="248412" y="162496"/>
                      <a:pt x="248412" y="260699"/>
                      <a:pt x="248412" y="36337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xmlns="" id="{4907F3CB-BD26-460C-A9FD-DC785EB21188}"/>
                  </a:ext>
                </a:extLst>
              </p:cNvPr>
              <p:cNvSpPr/>
              <p:nvPr/>
            </p:nvSpPr>
            <p:spPr>
              <a:xfrm>
                <a:off x="2843212" y="3363657"/>
                <a:ext cx="306514" cy="399954"/>
              </a:xfrm>
              <a:custGeom>
                <a:avLst/>
                <a:gdLst>
                  <a:gd name="connsiteX0" fmla="*/ 0 w 306514"/>
                  <a:gd name="connsiteY0" fmla="*/ 399955 h 399954"/>
                  <a:gd name="connsiteX1" fmla="*/ 306514 w 306514"/>
                  <a:gd name="connsiteY1" fmla="*/ 399955 h 399954"/>
                  <a:gd name="connsiteX2" fmla="*/ 306514 w 306514"/>
                  <a:gd name="connsiteY2" fmla="*/ 0 h 399954"/>
                  <a:gd name="connsiteX3" fmla="*/ 0 w 306514"/>
                  <a:gd name="connsiteY3" fmla="*/ 0 h 399954"/>
                  <a:gd name="connsiteX4" fmla="*/ 0 w 306514"/>
                  <a:gd name="connsiteY4" fmla="*/ 399955 h 399954"/>
                  <a:gd name="connsiteX5" fmla="*/ 52292 w 306514"/>
                  <a:gd name="connsiteY5" fmla="*/ 64199 h 399954"/>
                  <a:gd name="connsiteX6" fmla="*/ 252603 w 306514"/>
                  <a:gd name="connsiteY6" fmla="*/ 64199 h 399954"/>
                  <a:gd name="connsiteX7" fmla="*/ 252603 w 306514"/>
                  <a:gd name="connsiteY7" fmla="*/ 360902 h 399954"/>
                  <a:gd name="connsiteX8" fmla="*/ 52292 w 306514"/>
                  <a:gd name="connsiteY8" fmla="*/ 360902 h 399954"/>
                  <a:gd name="connsiteX9" fmla="*/ 52292 w 306514"/>
                  <a:gd name="connsiteY9" fmla="*/ 64199 h 399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6514" h="399954">
                    <a:moveTo>
                      <a:pt x="0" y="399955"/>
                    </a:moveTo>
                    <a:cubicBezTo>
                      <a:pt x="102775" y="399955"/>
                      <a:pt x="202025" y="399955"/>
                      <a:pt x="306514" y="399955"/>
                    </a:cubicBezTo>
                    <a:cubicBezTo>
                      <a:pt x="306514" y="264700"/>
                      <a:pt x="306514" y="133064"/>
                      <a:pt x="306514" y="0"/>
                    </a:cubicBezTo>
                    <a:cubicBezTo>
                      <a:pt x="202597" y="0"/>
                      <a:pt x="102203" y="0"/>
                      <a:pt x="0" y="0"/>
                    </a:cubicBezTo>
                    <a:cubicBezTo>
                      <a:pt x="0" y="134493"/>
                      <a:pt x="0" y="266129"/>
                      <a:pt x="0" y="399955"/>
                    </a:cubicBezTo>
                    <a:close/>
                    <a:moveTo>
                      <a:pt x="52292" y="64199"/>
                    </a:moveTo>
                    <a:cubicBezTo>
                      <a:pt x="118967" y="64199"/>
                      <a:pt x="183166" y="64199"/>
                      <a:pt x="252603" y="64199"/>
                    </a:cubicBezTo>
                    <a:cubicBezTo>
                      <a:pt x="252603" y="164687"/>
                      <a:pt x="252603" y="260699"/>
                      <a:pt x="252603" y="360902"/>
                    </a:cubicBezTo>
                    <a:cubicBezTo>
                      <a:pt x="186880" y="360902"/>
                      <a:pt x="121539" y="360902"/>
                      <a:pt x="52292" y="360902"/>
                    </a:cubicBezTo>
                    <a:cubicBezTo>
                      <a:pt x="52292" y="263271"/>
                      <a:pt x="52292" y="164878"/>
                      <a:pt x="52292" y="6419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xmlns="" id="{1978C2DE-4AEF-455C-9ED3-4D1D9BDC0E7B}"/>
                  </a:ext>
                </a:extLst>
              </p:cNvPr>
              <p:cNvSpPr/>
              <p:nvPr/>
            </p:nvSpPr>
            <p:spPr>
              <a:xfrm>
                <a:off x="2842735" y="2810826"/>
                <a:ext cx="307657" cy="398335"/>
              </a:xfrm>
              <a:custGeom>
                <a:avLst/>
                <a:gdLst>
                  <a:gd name="connsiteX0" fmla="*/ 0 w 307657"/>
                  <a:gd name="connsiteY0" fmla="*/ 398336 h 398335"/>
                  <a:gd name="connsiteX1" fmla="*/ 307657 w 307657"/>
                  <a:gd name="connsiteY1" fmla="*/ 398336 h 398335"/>
                  <a:gd name="connsiteX2" fmla="*/ 307657 w 307657"/>
                  <a:gd name="connsiteY2" fmla="*/ 0 h 398335"/>
                  <a:gd name="connsiteX3" fmla="*/ 0 w 307657"/>
                  <a:gd name="connsiteY3" fmla="*/ 0 h 398335"/>
                  <a:gd name="connsiteX4" fmla="*/ 0 w 307657"/>
                  <a:gd name="connsiteY4" fmla="*/ 398336 h 398335"/>
                  <a:gd name="connsiteX5" fmla="*/ 49149 w 307657"/>
                  <a:gd name="connsiteY5" fmla="*/ 63818 h 398335"/>
                  <a:gd name="connsiteX6" fmla="*/ 251269 w 307657"/>
                  <a:gd name="connsiteY6" fmla="*/ 63818 h 398335"/>
                  <a:gd name="connsiteX7" fmla="*/ 251269 w 307657"/>
                  <a:gd name="connsiteY7" fmla="*/ 363950 h 398335"/>
                  <a:gd name="connsiteX8" fmla="*/ 70866 w 307657"/>
                  <a:gd name="connsiteY8" fmla="*/ 362903 h 398335"/>
                  <a:gd name="connsiteX9" fmla="*/ 50101 w 307657"/>
                  <a:gd name="connsiteY9" fmla="*/ 339566 h 398335"/>
                  <a:gd name="connsiteX10" fmla="*/ 49149 w 307657"/>
                  <a:gd name="connsiteY10" fmla="*/ 63818 h 398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07657" h="398335">
                    <a:moveTo>
                      <a:pt x="0" y="398336"/>
                    </a:moveTo>
                    <a:cubicBezTo>
                      <a:pt x="105251" y="398336"/>
                      <a:pt x="205930" y="398336"/>
                      <a:pt x="307657" y="398336"/>
                    </a:cubicBezTo>
                    <a:cubicBezTo>
                      <a:pt x="307657" y="264033"/>
                      <a:pt x="307657" y="133255"/>
                      <a:pt x="307657" y="0"/>
                    </a:cubicBezTo>
                    <a:cubicBezTo>
                      <a:pt x="204216" y="0"/>
                      <a:pt x="103632" y="0"/>
                      <a:pt x="0" y="0"/>
                    </a:cubicBezTo>
                    <a:cubicBezTo>
                      <a:pt x="0" y="133160"/>
                      <a:pt x="0" y="264033"/>
                      <a:pt x="0" y="398336"/>
                    </a:cubicBezTo>
                    <a:close/>
                    <a:moveTo>
                      <a:pt x="49149" y="63818"/>
                    </a:moveTo>
                    <a:cubicBezTo>
                      <a:pt x="118967" y="63818"/>
                      <a:pt x="183261" y="63818"/>
                      <a:pt x="251269" y="63818"/>
                    </a:cubicBezTo>
                    <a:cubicBezTo>
                      <a:pt x="251269" y="160973"/>
                      <a:pt x="251269" y="258032"/>
                      <a:pt x="251269" y="363950"/>
                    </a:cubicBezTo>
                    <a:cubicBezTo>
                      <a:pt x="190119" y="363950"/>
                      <a:pt x="130397" y="364808"/>
                      <a:pt x="70866" y="362903"/>
                    </a:cubicBezTo>
                    <a:cubicBezTo>
                      <a:pt x="63341" y="362617"/>
                      <a:pt x="50197" y="347758"/>
                      <a:pt x="50101" y="339566"/>
                    </a:cubicBezTo>
                    <a:cubicBezTo>
                      <a:pt x="48577" y="248317"/>
                      <a:pt x="49149" y="157163"/>
                      <a:pt x="49149" y="6381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xmlns="" id="{6CA0A2E8-BDF1-43FE-930F-768D23B9E0E7}"/>
                  </a:ext>
                </a:extLst>
              </p:cNvPr>
              <p:cNvSpPr/>
              <p:nvPr/>
            </p:nvSpPr>
            <p:spPr>
              <a:xfrm>
                <a:off x="4597907" y="3932300"/>
                <a:ext cx="210692" cy="214598"/>
              </a:xfrm>
              <a:custGeom>
                <a:avLst/>
                <a:gdLst>
                  <a:gd name="connsiteX0" fmla="*/ 0 w 210692"/>
                  <a:gd name="connsiteY0" fmla="*/ 214598 h 214598"/>
                  <a:gd name="connsiteX1" fmla="*/ 210693 w 210692"/>
                  <a:gd name="connsiteY1" fmla="*/ 214598 h 214598"/>
                  <a:gd name="connsiteX2" fmla="*/ 210693 w 210692"/>
                  <a:gd name="connsiteY2" fmla="*/ 0 h 214598"/>
                  <a:gd name="connsiteX3" fmla="*/ 0 w 210692"/>
                  <a:gd name="connsiteY3" fmla="*/ 0 h 214598"/>
                  <a:gd name="connsiteX4" fmla="*/ 0 w 210692"/>
                  <a:gd name="connsiteY4" fmla="*/ 214598 h 214598"/>
                  <a:gd name="connsiteX5" fmla="*/ 43529 w 210692"/>
                  <a:gd name="connsiteY5" fmla="*/ 45625 h 214598"/>
                  <a:gd name="connsiteX6" fmla="*/ 172117 w 210692"/>
                  <a:gd name="connsiteY6" fmla="*/ 45625 h 214598"/>
                  <a:gd name="connsiteX7" fmla="*/ 172117 w 210692"/>
                  <a:gd name="connsiteY7" fmla="*/ 175165 h 214598"/>
                  <a:gd name="connsiteX8" fmla="*/ 43529 w 210692"/>
                  <a:gd name="connsiteY8" fmla="*/ 175165 h 214598"/>
                  <a:gd name="connsiteX9" fmla="*/ 43529 w 210692"/>
                  <a:gd name="connsiteY9" fmla="*/ 45625 h 2145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10692" h="214598">
                    <a:moveTo>
                      <a:pt x="0" y="214598"/>
                    </a:moveTo>
                    <a:cubicBezTo>
                      <a:pt x="72485" y="214598"/>
                      <a:pt x="141256" y="214598"/>
                      <a:pt x="210693" y="214598"/>
                    </a:cubicBezTo>
                    <a:cubicBezTo>
                      <a:pt x="210693" y="141446"/>
                      <a:pt x="210693" y="71533"/>
                      <a:pt x="210693" y="0"/>
                    </a:cubicBezTo>
                    <a:cubicBezTo>
                      <a:pt x="139351" y="0"/>
                      <a:pt x="71819" y="0"/>
                      <a:pt x="0" y="0"/>
                    </a:cubicBezTo>
                    <a:cubicBezTo>
                      <a:pt x="0" y="74390"/>
                      <a:pt x="0" y="144304"/>
                      <a:pt x="0" y="214598"/>
                    </a:cubicBezTo>
                    <a:close/>
                    <a:moveTo>
                      <a:pt x="43529" y="45625"/>
                    </a:moveTo>
                    <a:cubicBezTo>
                      <a:pt x="87821" y="45625"/>
                      <a:pt x="128302" y="45625"/>
                      <a:pt x="172117" y="45625"/>
                    </a:cubicBezTo>
                    <a:cubicBezTo>
                      <a:pt x="172117" y="88773"/>
                      <a:pt x="172117" y="130397"/>
                      <a:pt x="172117" y="175165"/>
                    </a:cubicBezTo>
                    <a:cubicBezTo>
                      <a:pt x="130112" y="175165"/>
                      <a:pt x="88487" y="175165"/>
                      <a:pt x="43529" y="175165"/>
                    </a:cubicBezTo>
                    <a:cubicBezTo>
                      <a:pt x="43529" y="133255"/>
                      <a:pt x="43529" y="91726"/>
                      <a:pt x="43529" y="4562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xmlns="" id="{35A8BA19-4C03-4A99-85D7-3512B69E819B}"/>
                  </a:ext>
                </a:extLst>
              </p:cNvPr>
              <p:cNvSpPr/>
              <p:nvPr/>
            </p:nvSpPr>
            <p:spPr>
              <a:xfrm>
                <a:off x="4321682" y="4089367"/>
                <a:ext cx="211455" cy="214503"/>
              </a:xfrm>
              <a:custGeom>
                <a:avLst/>
                <a:gdLst>
                  <a:gd name="connsiteX0" fmla="*/ 0 w 211455"/>
                  <a:gd name="connsiteY0" fmla="*/ 214503 h 214503"/>
                  <a:gd name="connsiteX1" fmla="*/ 211455 w 211455"/>
                  <a:gd name="connsiteY1" fmla="*/ 214503 h 214503"/>
                  <a:gd name="connsiteX2" fmla="*/ 211455 w 211455"/>
                  <a:gd name="connsiteY2" fmla="*/ 0 h 214503"/>
                  <a:gd name="connsiteX3" fmla="*/ 0 w 211455"/>
                  <a:gd name="connsiteY3" fmla="*/ 0 h 214503"/>
                  <a:gd name="connsiteX4" fmla="*/ 0 w 211455"/>
                  <a:gd name="connsiteY4" fmla="*/ 214503 h 214503"/>
                  <a:gd name="connsiteX5" fmla="*/ 44387 w 211455"/>
                  <a:gd name="connsiteY5" fmla="*/ 43243 h 214503"/>
                  <a:gd name="connsiteX6" fmla="*/ 172974 w 211455"/>
                  <a:gd name="connsiteY6" fmla="*/ 43243 h 214503"/>
                  <a:gd name="connsiteX7" fmla="*/ 172974 w 211455"/>
                  <a:gd name="connsiteY7" fmla="*/ 174974 h 214503"/>
                  <a:gd name="connsiteX8" fmla="*/ 44387 w 211455"/>
                  <a:gd name="connsiteY8" fmla="*/ 174974 h 214503"/>
                  <a:gd name="connsiteX9" fmla="*/ 44387 w 211455"/>
                  <a:gd name="connsiteY9" fmla="*/ 43243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11455" h="214503">
                    <a:moveTo>
                      <a:pt x="0" y="214503"/>
                    </a:moveTo>
                    <a:cubicBezTo>
                      <a:pt x="72676" y="214503"/>
                      <a:pt x="142399" y="214503"/>
                      <a:pt x="211455" y="214503"/>
                    </a:cubicBezTo>
                    <a:cubicBezTo>
                      <a:pt x="211455" y="140494"/>
                      <a:pt x="211455" y="70485"/>
                      <a:pt x="211455" y="0"/>
                    </a:cubicBezTo>
                    <a:cubicBezTo>
                      <a:pt x="139351" y="0"/>
                      <a:pt x="71819" y="0"/>
                      <a:pt x="0" y="0"/>
                    </a:cubicBezTo>
                    <a:cubicBezTo>
                      <a:pt x="0" y="75057"/>
                      <a:pt x="0" y="143827"/>
                      <a:pt x="0" y="214503"/>
                    </a:cubicBezTo>
                    <a:close/>
                    <a:moveTo>
                      <a:pt x="44387" y="43243"/>
                    </a:moveTo>
                    <a:cubicBezTo>
                      <a:pt x="89059" y="43243"/>
                      <a:pt x="129540" y="43243"/>
                      <a:pt x="172974" y="43243"/>
                    </a:cubicBezTo>
                    <a:cubicBezTo>
                      <a:pt x="172974" y="87535"/>
                      <a:pt x="172974" y="129540"/>
                      <a:pt x="172974" y="174974"/>
                    </a:cubicBezTo>
                    <a:cubicBezTo>
                      <a:pt x="130969" y="174974"/>
                      <a:pt x="89154" y="174974"/>
                      <a:pt x="44387" y="174974"/>
                    </a:cubicBezTo>
                    <a:cubicBezTo>
                      <a:pt x="44387" y="131731"/>
                      <a:pt x="44387" y="89821"/>
                      <a:pt x="44387" y="43243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82E42FB9-3D87-4FCF-9D47-44E546189DD7}"/>
                </a:ext>
              </a:extLst>
            </p:cNvPr>
            <p:cNvSpPr/>
            <p:nvPr/>
          </p:nvSpPr>
          <p:spPr>
            <a:xfrm>
              <a:off x="217009" y="6590579"/>
              <a:ext cx="8595360" cy="274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069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697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4E394D49-183A-4365-96D6-B33C07985F6A}"/>
              </a:ext>
            </a:extLst>
          </p:cNvPr>
          <p:cNvGrpSpPr/>
          <p:nvPr userDrawn="1"/>
        </p:nvGrpSpPr>
        <p:grpSpPr>
          <a:xfrm>
            <a:off x="580088" y="2381012"/>
            <a:ext cx="5265908" cy="2893260"/>
            <a:chOff x="-548507" y="477868"/>
            <a:chExt cx="11570449" cy="6357177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xmlns="" id="{C6771F85-DDF8-4764-8B76-1D77A9550D2A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xmlns="" id="{F734D713-E6C3-4764-B335-9D9AF5B0E6B9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xmlns="" id="{5F8FA88E-FF89-425A-9014-08212454B1FB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xmlns="" id="{9E4D8639-EB76-4FF7-9267-DDC1B5D2BE06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8A9574EA-2C25-4B0D-999B-2710CFA14841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9057BF4F-66F9-4E51-A539-A4891B1E9A0E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xmlns="" id="{3C320298-1486-4E7C-AC6C-8F11EB94FB8F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xmlns="" id="{F127145D-AAD2-47C1-A972-A3B974161EF0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525E6DA8-84C4-4E2F-B213-4F858F59A4ED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xmlns="" id="{577075A0-712D-4531-BBC9-3EC543786C7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xmlns="" id="{C55E5D04-EE1E-44BD-B44B-9EE4F146258F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379D4491-05E6-422F-822D-B7FE4D14E193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15" name="그림 개체 틀 2">
            <a:extLst>
              <a:ext uri="{FF2B5EF4-FFF2-40B4-BE49-F238E27FC236}">
                <a16:creationId xmlns:a16="http://schemas.microsoft.com/office/drawing/2014/main" xmlns="" id="{D25E28DE-8369-4103-BE13-2A3D28BEAE7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289848" y="2528816"/>
            <a:ext cx="3856505" cy="237744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xmlns="" id="{AD14DFB5-AD90-487E-B326-EBB32CEF79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397952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166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7733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2878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6762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791398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prstClr val="white"/>
              </a:solidFill>
            </a:endParaRPr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prstClr val="white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prstClr val="white"/>
                </a:solidFill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prstClr val="white"/>
                </a:solidFill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prstClr val="white"/>
                </a:solidFill>
                <a:cs typeface="Arial" pitchFamily="34" charset="0"/>
              </a:rPr>
              <a:t>Line Color</a:t>
            </a:r>
            <a:endParaRPr lang="ko-KR" altLang="en-US" sz="14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prstClr val="white"/>
                </a:solidFill>
                <a:cs typeface="Arial" pitchFamily="34" charset="0"/>
              </a:rPr>
              <a:t>www.allppt.com</a:t>
            </a:r>
            <a:endParaRPr lang="ko-KR" altLang="en-US" sz="140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prstClr val="white"/>
                </a:solidFill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prstClr val="white"/>
                </a:solidFill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339800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EA1A99-71FF-4174-92FA-E36F6A975767}" type="datetimeFigureOut">
              <a:rPr lang="id-ID">
                <a:solidFill>
                  <a:prstClr val="black"/>
                </a:solidFill>
              </a:rPr>
              <a:pPr/>
              <a:t>17/07/2022</a:t>
            </a:fld>
            <a:endParaRPr lang="id-ID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F4E6E8-E382-4117-8D3A-B00D46FDA2C6}" type="slidenum">
              <a:rPr lang="id-ID">
                <a:solidFill>
                  <a:prstClr val="black"/>
                </a:solidFill>
              </a:rPr>
              <a:pPr/>
              <a:t>‹#›</a:t>
            </a:fld>
            <a:endParaRPr lang="id-ID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25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769962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6067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66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">
            <a:extLst>
              <a:ext uri="{FF2B5EF4-FFF2-40B4-BE49-F238E27FC236}">
                <a16:creationId xmlns:a16="http://schemas.microsoft.com/office/drawing/2014/main" xmlns="" id="{EC0E1773-502B-436D-A3C4-742C1B4B1B87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0" y="0"/>
            <a:ext cx="12192000" cy="32939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29296B66-6CD8-43CC-B114-03185F708D29}"/>
              </a:ext>
            </a:extLst>
          </p:cNvPr>
          <p:cNvGrpSpPr/>
          <p:nvPr userDrawn="1"/>
        </p:nvGrpSpPr>
        <p:grpSpPr>
          <a:xfrm>
            <a:off x="217010" y="5986664"/>
            <a:ext cx="11787886" cy="686721"/>
            <a:chOff x="217009" y="5981470"/>
            <a:chExt cx="11877043" cy="691915"/>
          </a:xfrm>
          <a:solidFill>
            <a:schemeClr val="accent4"/>
          </a:solidFill>
        </p:grpSpPr>
        <p:grpSp>
          <p:nvGrpSpPr>
            <p:cNvPr id="5" name="Graphic 3">
              <a:extLst>
                <a:ext uri="{FF2B5EF4-FFF2-40B4-BE49-F238E27FC236}">
                  <a16:creationId xmlns:a16="http://schemas.microsoft.com/office/drawing/2014/main" xmlns="" id="{FCC7DBE5-BD63-4BEB-B29A-179290B19823}"/>
                </a:ext>
              </a:extLst>
            </p:cNvPr>
            <p:cNvGrpSpPr/>
            <p:nvPr/>
          </p:nvGrpSpPr>
          <p:grpSpPr>
            <a:xfrm>
              <a:off x="8701032" y="5981470"/>
              <a:ext cx="3393020" cy="691915"/>
              <a:chOff x="4666" y="2186177"/>
              <a:chExt cx="12179332" cy="2483649"/>
            </a:xfrm>
            <a:grpFill/>
          </p:grpSpPr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xmlns="" id="{23464185-8AAC-47C9-A6E9-82EED06D420D}"/>
                  </a:ext>
                </a:extLst>
              </p:cNvPr>
              <p:cNvSpPr/>
              <p:nvPr/>
            </p:nvSpPr>
            <p:spPr>
              <a:xfrm>
                <a:off x="4666" y="2186177"/>
                <a:ext cx="12179332" cy="2391650"/>
              </a:xfrm>
              <a:custGeom>
                <a:avLst/>
                <a:gdLst>
                  <a:gd name="connsiteX0" fmla="*/ 11651647 w 12179332"/>
                  <a:gd name="connsiteY0" fmla="*/ 2194846 h 2391650"/>
                  <a:gd name="connsiteX1" fmla="*/ 11651647 w 12179332"/>
                  <a:gd name="connsiteY1" fmla="*/ 1418654 h 2391650"/>
                  <a:gd name="connsiteX2" fmla="*/ 11901201 w 12179332"/>
                  <a:gd name="connsiteY2" fmla="*/ 1418654 h 2391650"/>
                  <a:gd name="connsiteX3" fmla="*/ 11902630 w 12179332"/>
                  <a:gd name="connsiteY3" fmla="*/ 1406176 h 2391650"/>
                  <a:gd name="connsiteX4" fmla="*/ 10870120 w 12179332"/>
                  <a:gd name="connsiteY4" fmla="*/ 590645 h 2391650"/>
                  <a:gd name="connsiteX5" fmla="*/ 10811161 w 12179332"/>
                  <a:gd name="connsiteY5" fmla="*/ 638747 h 2391650"/>
                  <a:gd name="connsiteX6" fmla="*/ 9976580 w 12179332"/>
                  <a:gd name="connsiteY6" fmla="*/ 1323689 h 2391650"/>
                  <a:gd name="connsiteX7" fmla="*/ 9901714 w 12179332"/>
                  <a:gd name="connsiteY7" fmla="*/ 1359980 h 2391650"/>
                  <a:gd name="connsiteX8" fmla="*/ 8941403 w 12179332"/>
                  <a:gd name="connsiteY8" fmla="*/ 1551527 h 2391650"/>
                  <a:gd name="connsiteX9" fmla="*/ 8898160 w 12179332"/>
                  <a:gd name="connsiteY9" fmla="*/ 1603343 h 2391650"/>
                  <a:gd name="connsiteX10" fmla="*/ 8901589 w 12179332"/>
                  <a:gd name="connsiteY10" fmla="*/ 2131124 h 2391650"/>
                  <a:gd name="connsiteX11" fmla="*/ 8901589 w 12179332"/>
                  <a:gd name="connsiteY11" fmla="*/ 2188274 h 2391650"/>
                  <a:gd name="connsiteX12" fmla="*/ 8461915 w 12179332"/>
                  <a:gd name="connsiteY12" fmla="*/ 2188274 h 2391650"/>
                  <a:gd name="connsiteX13" fmla="*/ 8423339 w 12179332"/>
                  <a:gd name="connsiteY13" fmla="*/ 1966246 h 2391650"/>
                  <a:gd name="connsiteX14" fmla="*/ 8452675 w 12179332"/>
                  <a:gd name="connsiteY14" fmla="*/ 1900333 h 2391650"/>
                  <a:gd name="connsiteX15" fmla="*/ 8553069 w 12179332"/>
                  <a:gd name="connsiteY15" fmla="*/ 1778699 h 2391650"/>
                  <a:gd name="connsiteX16" fmla="*/ 8608695 w 12179332"/>
                  <a:gd name="connsiteY16" fmla="*/ 1726121 h 2391650"/>
                  <a:gd name="connsiteX17" fmla="*/ 8733853 w 12179332"/>
                  <a:gd name="connsiteY17" fmla="*/ 1267587 h 2391650"/>
                  <a:gd name="connsiteX18" fmla="*/ 8708517 w 12179332"/>
                  <a:gd name="connsiteY18" fmla="*/ 1185005 h 2391650"/>
                  <a:gd name="connsiteX19" fmla="*/ 8716328 w 12179332"/>
                  <a:gd name="connsiteY19" fmla="*/ 1053179 h 2391650"/>
                  <a:gd name="connsiteX20" fmla="*/ 8494109 w 12179332"/>
                  <a:gd name="connsiteY20" fmla="*/ 851630 h 2391650"/>
                  <a:gd name="connsiteX21" fmla="*/ 8448961 w 12179332"/>
                  <a:gd name="connsiteY21" fmla="*/ 816578 h 2391650"/>
                  <a:gd name="connsiteX22" fmla="*/ 8400098 w 12179332"/>
                  <a:gd name="connsiteY22" fmla="*/ 714566 h 2391650"/>
                  <a:gd name="connsiteX23" fmla="*/ 8098917 w 12179332"/>
                  <a:gd name="connsiteY23" fmla="*/ 637604 h 2391650"/>
                  <a:gd name="connsiteX24" fmla="*/ 7970425 w 12179332"/>
                  <a:gd name="connsiteY24" fmla="*/ 878586 h 2391650"/>
                  <a:gd name="connsiteX25" fmla="*/ 7952994 w 12179332"/>
                  <a:gd name="connsiteY25" fmla="*/ 924592 h 2391650"/>
                  <a:gd name="connsiteX26" fmla="*/ 7851267 w 12179332"/>
                  <a:gd name="connsiteY26" fmla="*/ 1332833 h 2391650"/>
                  <a:gd name="connsiteX27" fmla="*/ 7837361 w 12179332"/>
                  <a:gd name="connsiteY27" fmla="*/ 1425416 h 2391650"/>
                  <a:gd name="connsiteX28" fmla="*/ 7801261 w 12179332"/>
                  <a:gd name="connsiteY28" fmla="*/ 1727549 h 2391650"/>
                  <a:gd name="connsiteX29" fmla="*/ 8084058 w 12179332"/>
                  <a:gd name="connsiteY29" fmla="*/ 1845564 h 2391650"/>
                  <a:gd name="connsiteX30" fmla="*/ 8201311 w 12179332"/>
                  <a:gd name="connsiteY30" fmla="*/ 1934528 h 2391650"/>
                  <a:gd name="connsiteX31" fmla="*/ 8175213 w 12179332"/>
                  <a:gd name="connsiteY31" fmla="*/ 2169033 h 2391650"/>
                  <a:gd name="connsiteX32" fmla="*/ 7709631 w 12179332"/>
                  <a:gd name="connsiteY32" fmla="*/ 2185702 h 2391650"/>
                  <a:gd name="connsiteX33" fmla="*/ 7589615 w 12179332"/>
                  <a:gd name="connsiteY33" fmla="*/ 2032064 h 2391650"/>
                  <a:gd name="connsiteX34" fmla="*/ 7588568 w 12179332"/>
                  <a:gd name="connsiteY34" fmla="*/ 2027587 h 2391650"/>
                  <a:gd name="connsiteX35" fmla="*/ 7493318 w 12179332"/>
                  <a:gd name="connsiteY35" fmla="*/ 1820894 h 2391650"/>
                  <a:gd name="connsiteX36" fmla="*/ 7271290 w 12179332"/>
                  <a:gd name="connsiteY36" fmla="*/ 1879473 h 2391650"/>
                  <a:gd name="connsiteX37" fmla="*/ 7245763 w 12179332"/>
                  <a:gd name="connsiteY37" fmla="*/ 1886903 h 2391650"/>
                  <a:gd name="connsiteX38" fmla="*/ 7105459 w 12179332"/>
                  <a:gd name="connsiteY38" fmla="*/ 2083784 h 2391650"/>
                  <a:gd name="connsiteX39" fmla="*/ 7135083 w 12179332"/>
                  <a:gd name="connsiteY39" fmla="*/ 2188083 h 2391650"/>
                  <a:gd name="connsiteX40" fmla="*/ 6971157 w 12179332"/>
                  <a:gd name="connsiteY40" fmla="*/ 2188464 h 2391650"/>
                  <a:gd name="connsiteX41" fmla="*/ 6930200 w 12179332"/>
                  <a:gd name="connsiteY41" fmla="*/ 2147030 h 2391650"/>
                  <a:gd name="connsiteX42" fmla="*/ 6927723 w 12179332"/>
                  <a:gd name="connsiteY42" fmla="*/ 1538383 h 2391650"/>
                  <a:gd name="connsiteX43" fmla="*/ 6930295 w 12179332"/>
                  <a:gd name="connsiteY43" fmla="*/ 1510665 h 2391650"/>
                  <a:gd name="connsiteX44" fmla="*/ 7198710 w 12179332"/>
                  <a:gd name="connsiteY44" fmla="*/ 1510665 h 2391650"/>
                  <a:gd name="connsiteX45" fmla="*/ 6094762 w 12179332"/>
                  <a:gd name="connsiteY45" fmla="*/ 504444 h 2391650"/>
                  <a:gd name="connsiteX46" fmla="*/ 5025295 w 12179332"/>
                  <a:gd name="connsiteY46" fmla="*/ 1505903 h 2391650"/>
                  <a:gd name="connsiteX47" fmla="*/ 5029962 w 12179332"/>
                  <a:gd name="connsiteY47" fmla="*/ 1521047 h 2391650"/>
                  <a:gd name="connsiteX48" fmla="*/ 5303615 w 12179332"/>
                  <a:gd name="connsiteY48" fmla="*/ 1521047 h 2391650"/>
                  <a:gd name="connsiteX49" fmla="*/ 5303615 w 12179332"/>
                  <a:gd name="connsiteY49" fmla="*/ 2192179 h 2391650"/>
                  <a:gd name="connsiteX50" fmla="*/ 5003769 w 12179332"/>
                  <a:gd name="connsiteY50" fmla="*/ 2192179 h 2391650"/>
                  <a:gd name="connsiteX51" fmla="*/ 5003769 w 12179332"/>
                  <a:gd name="connsiteY51" fmla="*/ 1556957 h 2391650"/>
                  <a:gd name="connsiteX52" fmla="*/ 4124801 w 12179332"/>
                  <a:gd name="connsiteY52" fmla="*/ 1556957 h 2391650"/>
                  <a:gd name="connsiteX53" fmla="*/ 4124801 w 12179332"/>
                  <a:gd name="connsiteY53" fmla="*/ 2200370 h 2391650"/>
                  <a:gd name="connsiteX54" fmla="*/ 3945350 w 12179332"/>
                  <a:gd name="connsiteY54" fmla="*/ 2190464 h 2391650"/>
                  <a:gd name="connsiteX55" fmla="*/ 3945350 w 12179332"/>
                  <a:gd name="connsiteY55" fmla="*/ 262128 h 2391650"/>
                  <a:gd name="connsiteX56" fmla="*/ 3627311 w 12179332"/>
                  <a:gd name="connsiteY56" fmla="*/ 262128 h 2391650"/>
                  <a:gd name="connsiteX57" fmla="*/ 3627311 w 12179332"/>
                  <a:gd name="connsiteY57" fmla="*/ 0 h 2391650"/>
                  <a:gd name="connsiteX58" fmla="*/ 2735771 w 12179332"/>
                  <a:gd name="connsiteY58" fmla="*/ 0 h 2391650"/>
                  <a:gd name="connsiteX59" fmla="*/ 2735771 w 12179332"/>
                  <a:gd name="connsiteY59" fmla="*/ 276892 h 2391650"/>
                  <a:gd name="connsiteX60" fmla="*/ 2417255 w 12179332"/>
                  <a:gd name="connsiteY60" fmla="*/ 260033 h 2391650"/>
                  <a:gd name="connsiteX61" fmla="*/ 2417255 w 12179332"/>
                  <a:gd name="connsiteY61" fmla="*/ 321945 h 2391650"/>
                  <a:gd name="connsiteX62" fmla="*/ 2420112 w 12179332"/>
                  <a:gd name="connsiteY62" fmla="*/ 1358456 h 2391650"/>
                  <a:gd name="connsiteX63" fmla="*/ 2338197 w 12179332"/>
                  <a:gd name="connsiteY63" fmla="*/ 1437704 h 2391650"/>
                  <a:gd name="connsiteX64" fmla="*/ 1938528 w 12179332"/>
                  <a:gd name="connsiteY64" fmla="*/ 1430941 h 2391650"/>
                  <a:gd name="connsiteX65" fmla="*/ 1865757 w 12179332"/>
                  <a:gd name="connsiteY65" fmla="*/ 1397508 h 2391650"/>
                  <a:gd name="connsiteX66" fmla="*/ 1428655 w 12179332"/>
                  <a:gd name="connsiteY66" fmla="*/ 882777 h 2391650"/>
                  <a:gd name="connsiteX67" fmla="*/ 1346168 w 12179332"/>
                  <a:gd name="connsiteY67" fmla="*/ 867251 h 2391650"/>
                  <a:gd name="connsiteX68" fmla="*/ 787241 w 12179332"/>
                  <a:gd name="connsiteY68" fmla="*/ 1141667 h 2391650"/>
                  <a:gd name="connsiteX69" fmla="*/ 721709 w 12179332"/>
                  <a:gd name="connsiteY69" fmla="*/ 1171385 h 2391650"/>
                  <a:gd name="connsiteX70" fmla="*/ 721709 w 12179332"/>
                  <a:gd name="connsiteY70" fmla="*/ 926878 h 2391650"/>
                  <a:gd name="connsiteX71" fmla="*/ 468154 w 12179332"/>
                  <a:gd name="connsiteY71" fmla="*/ 926878 h 2391650"/>
                  <a:gd name="connsiteX72" fmla="*/ 469487 w 12179332"/>
                  <a:gd name="connsiteY72" fmla="*/ 1217581 h 2391650"/>
                  <a:gd name="connsiteX73" fmla="*/ 411575 w 12179332"/>
                  <a:gd name="connsiteY73" fmla="*/ 1311593 h 2391650"/>
                  <a:gd name="connsiteX74" fmla="*/ 206312 w 12179332"/>
                  <a:gd name="connsiteY74" fmla="*/ 1421606 h 2391650"/>
                  <a:gd name="connsiteX75" fmla="*/ 66675 w 12179332"/>
                  <a:gd name="connsiteY75" fmla="*/ 1498283 h 2391650"/>
                  <a:gd name="connsiteX76" fmla="*/ 69056 w 12179332"/>
                  <a:gd name="connsiteY76" fmla="*/ 1506950 h 2391650"/>
                  <a:gd name="connsiteX77" fmla="*/ 340614 w 12179332"/>
                  <a:gd name="connsiteY77" fmla="*/ 1521238 h 2391650"/>
                  <a:gd name="connsiteX78" fmla="*/ 340614 w 12179332"/>
                  <a:gd name="connsiteY78" fmla="*/ 2185321 h 2391650"/>
                  <a:gd name="connsiteX79" fmla="*/ 284702 w 12179332"/>
                  <a:gd name="connsiteY79" fmla="*/ 2188845 h 2391650"/>
                  <a:gd name="connsiteX80" fmla="*/ 0 w 12179332"/>
                  <a:gd name="connsiteY80" fmla="*/ 2199704 h 2391650"/>
                  <a:gd name="connsiteX81" fmla="*/ 0 w 12179332"/>
                  <a:gd name="connsiteY81" fmla="*/ 2275808 h 2391650"/>
                  <a:gd name="connsiteX82" fmla="*/ 415290 w 12179332"/>
                  <a:gd name="connsiteY82" fmla="*/ 2275808 h 2391650"/>
                  <a:gd name="connsiteX83" fmla="*/ 415290 w 12179332"/>
                  <a:gd name="connsiteY83" fmla="*/ 1438751 h 2391650"/>
                  <a:gd name="connsiteX84" fmla="*/ 368713 w 12179332"/>
                  <a:gd name="connsiteY84" fmla="*/ 1427036 h 2391650"/>
                  <a:gd name="connsiteX85" fmla="*/ 482251 w 12179332"/>
                  <a:gd name="connsiteY85" fmla="*/ 1364456 h 2391650"/>
                  <a:gd name="connsiteX86" fmla="*/ 527114 w 12179332"/>
                  <a:gd name="connsiteY86" fmla="*/ 1286923 h 2391650"/>
                  <a:gd name="connsiteX87" fmla="*/ 526352 w 12179332"/>
                  <a:gd name="connsiteY87" fmla="*/ 1021271 h 2391650"/>
                  <a:gd name="connsiteX88" fmla="*/ 626554 w 12179332"/>
                  <a:gd name="connsiteY88" fmla="*/ 1021271 h 2391650"/>
                  <a:gd name="connsiteX89" fmla="*/ 650272 w 12179332"/>
                  <a:gd name="connsiteY89" fmla="*/ 1288352 h 2391650"/>
                  <a:gd name="connsiteX90" fmla="*/ 1365790 w 12179332"/>
                  <a:gd name="connsiteY90" fmla="*/ 945261 h 2391650"/>
                  <a:gd name="connsiteX91" fmla="*/ 1393793 w 12179332"/>
                  <a:gd name="connsiteY91" fmla="*/ 975074 h 2391650"/>
                  <a:gd name="connsiteX92" fmla="*/ 1815751 w 12179332"/>
                  <a:gd name="connsiteY92" fmla="*/ 1465231 h 2391650"/>
                  <a:gd name="connsiteX93" fmla="*/ 1900619 w 12179332"/>
                  <a:gd name="connsiteY93" fmla="*/ 1503617 h 2391650"/>
                  <a:gd name="connsiteX94" fmla="*/ 2438305 w 12179332"/>
                  <a:gd name="connsiteY94" fmla="*/ 1503902 h 2391650"/>
                  <a:gd name="connsiteX95" fmla="*/ 2490692 w 12179332"/>
                  <a:gd name="connsiteY95" fmla="*/ 1450277 h 2391650"/>
                  <a:gd name="connsiteX96" fmla="*/ 2489835 w 12179332"/>
                  <a:gd name="connsiteY96" fmla="*/ 404241 h 2391650"/>
                  <a:gd name="connsiteX97" fmla="*/ 2489835 w 12179332"/>
                  <a:gd name="connsiteY97" fmla="*/ 344234 h 2391650"/>
                  <a:gd name="connsiteX98" fmla="*/ 2799779 w 12179332"/>
                  <a:gd name="connsiteY98" fmla="*/ 344234 h 2391650"/>
                  <a:gd name="connsiteX99" fmla="*/ 2799779 w 12179332"/>
                  <a:gd name="connsiteY99" fmla="*/ 72009 h 2391650"/>
                  <a:gd name="connsiteX100" fmla="*/ 3557683 w 12179332"/>
                  <a:gd name="connsiteY100" fmla="*/ 72009 h 2391650"/>
                  <a:gd name="connsiteX101" fmla="*/ 3557683 w 12179332"/>
                  <a:gd name="connsiteY101" fmla="*/ 327089 h 2391650"/>
                  <a:gd name="connsiteX102" fmla="*/ 3875818 w 12179332"/>
                  <a:gd name="connsiteY102" fmla="*/ 327089 h 2391650"/>
                  <a:gd name="connsiteX103" fmla="*/ 3875818 w 12179332"/>
                  <a:gd name="connsiteY103" fmla="*/ 2273808 h 2391650"/>
                  <a:gd name="connsiteX104" fmla="*/ 4196429 w 12179332"/>
                  <a:gd name="connsiteY104" fmla="*/ 2273808 h 2391650"/>
                  <a:gd name="connsiteX105" fmla="*/ 4196429 w 12179332"/>
                  <a:gd name="connsiteY105" fmla="*/ 1632966 h 2391650"/>
                  <a:gd name="connsiteX106" fmla="*/ 4934141 w 12179332"/>
                  <a:gd name="connsiteY106" fmla="*/ 1632966 h 2391650"/>
                  <a:gd name="connsiteX107" fmla="*/ 4934141 w 12179332"/>
                  <a:gd name="connsiteY107" fmla="*/ 2273332 h 2391650"/>
                  <a:gd name="connsiteX108" fmla="*/ 5380482 w 12179332"/>
                  <a:gd name="connsiteY108" fmla="*/ 2273332 h 2391650"/>
                  <a:gd name="connsiteX109" fmla="*/ 5380482 w 12179332"/>
                  <a:gd name="connsiteY109" fmla="*/ 1435989 h 2391650"/>
                  <a:gd name="connsiteX110" fmla="*/ 5235607 w 12179332"/>
                  <a:gd name="connsiteY110" fmla="*/ 1435989 h 2391650"/>
                  <a:gd name="connsiteX111" fmla="*/ 6094762 w 12179332"/>
                  <a:gd name="connsiteY111" fmla="*/ 617887 h 2391650"/>
                  <a:gd name="connsiteX112" fmla="*/ 7006304 w 12179332"/>
                  <a:gd name="connsiteY112" fmla="*/ 1422940 h 2391650"/>
                  <a:gd name="connsiteX113" fmla="*/ 6850380 w 12179332"/>
                  <a:gd name="connsiteY113" fmla="*/ 1431608 h 2391650"/>
                  <a:gd name="connsiteX114" fmla="*/ 6850380 w 12179332"/>
                  <a:gd name="connsiteY114" fmla="*/ 2276951 h 2391650"/>
                  <a:gd name="connsiteX115" fmla="*/ 7085933 w 12179332"/>
                  <a:gd name="connsiteY115" fmla="*/ 2276570 h 2391650"/>
                  <a:gd name="connsiteX116" fmla="*/ 7144988 w 12179332"/>
                  <a:gd name="connsiteY116" fmla="*/ 2305050 h 2391650"/>
                  <a:gd name="connsiteX117" fmla="*/ 7399973 w 12179332"/>
                  <a:gd name="connsiteY117" fmla="*/ 2351246 h 2391650"/>
                  <a:gd name="connsiteX118" fmla="*/ 7486365 w 12179332"/>
                  <a:gd name="connsiteY118" fmla="*/ 2335816 h 2391650"/>
                  <a:gd name="connsiteX119" fmla="*/ 7637526 w 12179332"/>
                  <a:gd name="connsiteY119" fmla="*/ 2312003 h 2391650"/>
                  <a:gd name="connsiteX120" fmla="*/ 7761256 w 12179332"/>
                  <a:gd name="connsiteY120" fmla="*/ 2265712 h 2391650"/>
                  <a:gd name="connsiteX121" fmla="*/ 7951565 w 12179332"/>
                  <a:gd name="connsiteY121" fmla="*/ 2262092 h 2391650"/>
                  <a:gd name="connsiteX122" fmla="*/ 8229695 w 12179332"/>
                  <a:gd name="connsiteY122" fmla="*/ 2261902 h 2391650"/>
                  <a:gd name="connsiteX123" fmla="*/ 8264747 w 12179332"/>
                  <a:gd name="connsiteY123" fmla="*/ 1882807 h 2391650"/>
                  <a:gd name="connsiteX124" fmla="*/ 8249698 w 12179332"/>
                  <a:gd name="connsiteY124" fmla="*/ 1857375 h 2391650"/>
                  <a:gd name="connsiteX125" fmla="*/ 8113776 w 12179332"/>
                  <a:gd name="connsiteY125" fmla="*/ 1752029 h 2391650"/>
                  <a:gd name="connsiteX126" fmla="*/ 7869555 w 12179332"/>
                  <a:gd name="connsiteY126" fmla="*/ 1711643 h 2391650"/>
                  <a:gd name="connsiteX127" fmla="*/ 7839266 w 12179332"/>
                  <a:gd name="connsiteY127" fmla="*/ 1548098 h 2391650"/>
                  <a:gd name="connsiteX128" fmla="*/ 7993952 w 12179332"/>
                  <a:gd name="connsiteY128" fmla="*/ 1383697 h 2391650"/>
                  <a:gd name="connsiteX129" fmla="*/ 8042339 w 12179332"/>
                  <a:gd name="connsiteY129" fmla="*/ 979265 h 2391650"/>
                  <a:gd name="connsiteX130" fmla="*/ 8052816 w 12179332"/>
                  <a:gd name="connsiteY130" fmla="*/ 836581 h 2391650"/>
                  <a:gd name="connsiteX131" fmla="*/ 8184928 w 12179332"/>
                  <a:gd name="connsiteY131" fmla="*/ 696278 h 2391650"/>
                  <a:gd name="connsiteX132" fmla="*/ 8386858 w 12179332"/>
                  <a:gd name="connsiteY132" fmla="*/ 810006 h 2391650"/>
                  <a:gd name="connsiteX133" fmla="*/ 8413242 w 12179332"/>
                  <a:gd name="connsiteY133" fmla="*/ 930593 h 2391650"/>
                  <a:gd name="connsiteX134" fmla="*/ 8473059 w 12179332"/>
                  <a:gd name="connsiteY134" fmla="*/ 924401 h 2391650"/>
                  <a:gd name="connsiteX135" fmla="*/ 8651176 w 12179332"/>
                  <a:gd name="connsiteY135" fmla="*/ 1082993 h 2391650"/>
                  <a:gd name="connsiteX136" fmla="*/ 8630221 w 12179332"/>
                  <a:gd name="connsiteY136" fmla="*/ 1221200 h 2391650"/>
                  <a:gd name="connsiteX137" fmla="*/ 8648986 w 12179332"/>
                  <a:gd name="connsiteY137" fmla="*/ 1299591 h 2391650"/>
                  <a:gd name="connsiteX138" fmla="*/ 8709850 w 12179332"/>
                  <a:gd name="connsiteY138" fmla="*/ 1365314 h 2391650"/>
                  <a:gd name="connsiteX139" fmla="*/ 8729472 w 12179332"/>
                  <a:gd name="connsiteY139" fmla="*/ 1562195 h 2391650"/>
                  <a:gd name="connsiteX140" fmla="*/ 8543258 w 12179332"/>
                  <a:gd name="connsiteY140" fmla="*/ 1665256 h 2391650"/>
                  <a:gd name="connsiteX141" fmla="*/ 8501158 w 12179332"/>
                  <a:gd name="connsiteY141" fmla="*/ 1663351 h 2391650"/>
                  <a:gd name="connsiteX142" fmla="*/ 8415337 w 12179332"/>
                  <a:gd name="connsiteY142" fmla="*/ 1839563 h 2391650"/>
                  <a:gd name="connsiteX143" fmla="*/ 8365713 w 12179332"/>
                  <a:gd name="connsiteY143" fmla="*/ 1959102 h 2391650"/>
                  <a:gd name="connsiteX144" fmla="*/ 8367999 w 12179332"/>
                  <a:gd name="connsiteY144" fmla="*/ 1987486 h 2391650"/>
                  <a:gd name="connsiteX145" fmla="*/ 8394478 w 12179332"/>
                  <a:gd name="connsiteY145" fmla="*/ 2252758 h 2391650"/>
                  <a:gd name="connsiteX146" fmla="*/ 8975598 w 12179332"/>
                  <a:gd name="connsiteY146" fmla="*/ 2252758 h 2391650"/>
                  <a:gd name="connsiteX147" fmla="*/ 8975598 w 12179332"/>
                  <a:gd name="connsiteY147" fmla="*/ 2195132 h 2391650"/>
                  <a:gd name="connsiteX148" fmla="*/ 8974836 w 12179332"/>
                  <a:gd name="connsiteY148" fmla="*/ 1667351 h 2391650"/>
                  <a:gd name="connsiteX149" fmla="*/ 9023604 w 12179332"/>
                  <a:gd name="connsiteY149" fmla="*/ 1605629 h 2391650"/>
                  <a:gd name="connsiteX150" fmla="*/ 9920478 w 12179332"/>
                  <a:gd name="connsiteY150" fmla="*/ 1436561 h 2391650"/>
                  <a:gd name="connsiteX151" fmla="*/ 9991820 w 12179332"/>
                  <a:gd name="connsiteY151" fmla="*/ 1403604 h 2391650"/>
                  <a:gd name="connsiteX152" fmla="*/ 10470738 w 12179332"/>
                  <a:gd name="connsiteY152" fmla="*/ 1012508 h 2391650"/>
                  <a:gd name="connsiteX153" fmla="*/ 10870120 w 12179332"/>
                  <a:gd name="connsiteY153" fmla="*/ 685800 h 2391650"/>
                  <a:gd name="connsiteX154" fmla="*/ 11694700 w 12179332"/>
                  <a:gd name="connsiteY154" fmla="*/ 1337215 h 2391650"/>
                  <a:gd name="connsiteX155" fmla="*/ 11577637 w 12179332"/>
                  <a:gd name="connsiteY155" fmla="*/ 1356836 h 2391650"/>
                  <a:gd name="connsiteX156" fmla="*/ 11577637 w 12179332"/>
                  <a:gd name="connsiteY156" fmla="*/ 2261330 h 2391650"/>
                  <a:gd name="connsiteX157" fmla="*/ 12179332 w 12179332"/>
                  <a:gd name="connsiteY157" fmla="*/ 2261330 h 2391650"/>
                  <a:gd name="connsiteX158" fmla="*/ 12179332 w 12179332"/>
                  <a:gd name="connsiteY158" fmla="*/ 2194751 h 2391650"/>
                  <a:gd name="connsiteX159" fmla="*/ 11651647 w 12179332"/>
                  <a:gd name="connsiteY159" fmla="*/ 2194846 h 2391650"/>
                  <a:gd name="connsiteX160" fmla="*/ 7525322 w 12179332"/>
                  <a:gd name="connsiteY160" fmla="*/ 2265426 h 2391650"/>
                  <a:gd name="connsiteX161" fmla="*/ 7403592 w 12179332"/>
                  <a:gd name="connsiteY161" fmla="*/ 2239137 h 2391650"/>
                  <a:gd name="connsiteX162" fmla="*/ 7388543 w 12179332"/>
                  <a:gd name="connsiteY162" fmla="*/ 2261807 h 2391650"/>
                  <a:gd name="connsiteX163" fmla="*/ 7219379 w 12179332"/>
                  <a:gd name="connsiteY163" fmla="*/ 2302288 h 2391650"/>
                  <a:gd name="connsiteX164" fmla="*/ 7189280 w 12179332"/>
                  <a:gd name="connsiteY164" fmla="*/ 2195322 h 2391650"/>
                  <a:gd name="connsiteX165" fmla="*/ 7173754 w 12179332"/>
                  <a:gd name="connsiteY165" fmla="*/ 2077212 h 2391650"/>
                  <a:gd name="connsiteX166" fmla="*/ 7157371 w 12179332"/>
                  <a:gd name="connsiteY166" fmla="*/ 1996726 h 2391650"/>
                  <a:gd name="connsiteX167" fmla="*/ 7258812 w 12179332"/>
                  <a:gd name="connsiteY167" fmla="*/ 1956054 h 2391650"/>
                  <a:gd name="connsiteX168" fmla="*/ 7350728 w 12179332"/>
                  <a:gd name="connsiteY168" fmla="*/ 1927384 h 2391650"/>
                  <a:gd name="connsiteX169" fmla="*/ 7491889 w 12179332"/>
                  <a:gd name="connsiteY169" fmla="*/ 1919478 h 2391650"/>
                  <a:gd name="connsiteX170" fmla="*/ 7502843 w 12179332"/>
                  <a:gd name="connsiteY170" fmla="*/ 2008442 h 2391650"/>
                  <a:gd name="connsiteX171" fmla="*/ 7448265 w 12179332"/>
                  <a:gd name="connsiteY171" fmla="*/ 2081498 h 2391650"/>
                  <a:gd name="connsiteX172" fmla="*/ 7541610 w 12179332"/>
                  <a:gd name="connsiteY172" fmla="*/ 2105406 h 2391650"/>
                  <a:gd name="connsiteX173" fmla="*/ 7602284 w 12179332"/>
                  <a:gd name="connsiteY173" fmla="*/ 2158365 h 2391650"/>
                  <a:gd name="connsiteX174" fmla="*/ 7525322 w 12179332"/>
                  <a:gd name="connsiteY174" fmla="*/ 2265426 h 2391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</a:cxnLst>
                <a:rect l="l" t="t" r="r" b="b"/>
                <a:pathLst>
                  <a:path w="12179332" h="2391650">
                    <a:moveTo>
                      <a:pt x="11651647" y="2194846"/>
                    </a:moveTo>
                    <a:cubicBezTo>
                      <a:pt x="11651647" y="1933194"/>
                      <a:pt x="11651647" y="1680877"/>
                      <a:pt x="11651647" y="1418654"/>
                    </a:cubicBezTo>
                    <a:cubicBezTo>
                      <a:pt x="11736704" y="1418654"/>
                      <a:pt x="11818905" y="1418654"/>
                      <a:pt x="11901201" y="1418654"/>
                    </a:cubicBezTo>
                    <a:cubicBezTo>
                      <a:pt x="11901678" y="1414463"/>
                      <a:pt x="11902155" y="1410367"/>
                      <a:pt x="11902630" y="1406176"/>
                    </a:cubicBezTo>
                    <a:cubicBezTo>
                      <a:pt x="11558587" y="1134428"/>
                      <a:pt x="11214544" y="862775"/>
                      <a:pt x="10870120" y="590645"/>
                    </a:cubicBezTo>
                    <a:cubicBezTo>
                      <a:pt x="10847927" y="608743"/>
                      <a:pt x="10829448" y="623697"/>
                      <a:pt x="10811161" y="638747"/>
                    </a:cubicBezTo>
                    <a:cubicBezTo>
                      <a:pt x="10533126" y="867251"/>
                      <a:pt x="10255377" y="1096137"/>
                      <a:pt x="9976580" y="1323689"/>
                    </a:cubicBezTo>
                    <a:cubicBezTo>
                      <a:pt x="9955529" y="1340834"/>
                      <a:pt x="9928193" y="1354550"/>
                      <a:pt x="9901714" y="1359980"/>
                    </a:cubicBezTo>
                    <a:cubicBezTo>
                      <a:pt x="9581864" y="1425226"/>
                      <a:pt x="9261824" y="1489139"/>
                      <a:pt x="8941403" y="1551527"/>
                    </a:cubicBezTo>
                    <a:cubicBezTo>
                      <a:pt x="8907971" y="1558004"/>
                      <a:pt x="8897684" y="1569339"/>
                      <a:pt x="8898160" y="1603343"/>
                    </a:cubicBezTo>
                    <a:cubicBezTo>
                      <a:pt x="8900732" y="1779270"/>
                      <a:pt x="8900732" y="1955197"/>
                      <a:pt x="8901589" y="2131124"/>
                    </a:cubicBezTo>
                    <a:cubicBezTo>
                      <a:pt x="8901684" y="2147983"/>
                      <a:pt x="8901589" y="2164937"/>
                      <a:pt x="8901589" y="2188274"/>
                    </a:cubicBezTo>
                    <a:cubicBezTo>
                      <a:pt x="8752141" y="2188274"/>
                      <a:pt x="8608695" y="2188274"/>
                      <a:pt x="8461915" y="2188274"/>
                    </a:cubicBezTo>
                    <a:cubicBezTo>
                      <a:pt x="8449437" y="2115503"/>
                      <a:pt x="8437912" y="2040636"/>
                      <a:pt x="8423339" y="1966246"/>
                    </a:cubicBezTo>
                    <a:cubicBezTo>
                      <a:pt x="8417243" y="1935004"/>
                      <a:pt x="8430006" y="1920716"/>
                      <a:pt x="8452675" y="1900333"/>
                    </a:cubicBezTo>
                    <a:cubicBezTo>
                      <a:pt x="8491537" y="1865281"/>
                      <a:pt x="8528590" y="1824323"/>
                      <a:pt x="8553069" y="1778699"/>
                    </a:cubicBezTo>
                    <a:cubicBezTo>
                      <a:pt x="8567737" y="1751362"/>
                      <a:pt x="8577929" y="1735074"/>
                      <a:pt x="8608695" y="1726121"/>
                    </a:cubicBezTo>
                    <a:cubicBezTo>
                      <a:pt x="8830056" y="1661541"/>
                      <a:pt x="8892350" y="1432941"/>
                      <a:pt x="8733853" y="1267587"/>
                    </a:cubicBezTo>
                    <a:cubicBezTo>
                      <a:pt x="8710041" y="1242727"/>
                      <a:pt x="8700040" y="1221581"/>
                      <a:pt x="8708517" y="1185005"/>
                    </a:cubicBezTo>
                    <a:cubicBezTo>
                      <a:pt x="8718328" y="1142619"/>
                      <a:pt x="8720137" y="1096804"/>
                      <a:pt x="8716328" y="1053179"/>
                    </a:cubicBezTo>
                    <a:cubicBezTo>
                      <a:pt x="8705755" y="934212"/>
                      <a:pt x="8611648" y="849821"/>
                      <a:pt x="8494109" y="851630"/>
                    </a:cubicBezTo>
                    <a:cubicBezTo>
                      <a:pt x="8466010" y="852011"/>
                      <a:pt x="8457343" y="841915"/>
                      <a:pt x="8448961" y="816578"/>
                    </a:cubicBezTo>
                    <a:cubicBezTo>
                      <a:pt x="8437245" y="780955"/>
                      <a:pt x="8421624" y="745046"/>
                      <a:pt x="8400098" y="714566"/>
                    </a:cubicBezTo>
                    <a:cubicBezTo>
                      <a:pt x="8339042" y="628269"/>
                      <a:pt x="8192548" y="592646"/>
                      <a:pt x="8098917" y="637604"/>
                    </a:cubicBezTo>
                    <a:cubicBezTo>
                      <a:pt x="8027480" y="671894"/>
                      <a:pt x="7966234" y="789432"/>
                      <a:pt x="7970425" y="878586"/>
                    </a:cubicBezTo>
                    <a:cubicBezTo>
                      <a:pt x="7971187" y="893921"/>
                      <a:pt x="7964329" y="916115"/>
                      <a:pt x="7952994" y="924592"/>
                    </a:cubicBezTo>
                    <a:cubicBezTo>
                      <a:pt x="7805928" y="1034701"/>
                      <a:pt x="7770019" y="1167765"/>
                      <a:pt x="7851267" y="1332833"/>
                    </a:cubicBezTo>
                    <a:cubicBezTo>
                      <a:pt x="7870794" y="1372457"/>
                      <a:pt x="7865936" y="1393698"/>
                      <a:pt x="7837361" y="1425416"/>
                    </a:cubicBezTo>
                    <a:cubicBezTo>
                      <a:pt x="7753445" y="1518285"/>
                      <a:pt x="7742873" y="1628204"/>
                      <a:pt x="7801261" y="1727549"/>
                    </a:cubicBezTo>
                    <a:cubicBezTo>
                      <a:pt x="7864888" y="1835753"/>
                      <a:pt x="7953470" y="1872710"/>
                      <a:pt x="8084058" y="1845564"/>
                    </a:cubicBezTo>
                    <a:cubicBezTo>
                      <a:pt x="8115586" y="1838992"/>
                      <a:pt x="8204073" y="1903571"/>
                      <a:pt x="8201311" y="1934528"/>
                    </a:cubicBezTo>
                    <a:cubicBezTo>
                      <a:pt x="8194453" y="2011490"/>
                      <a:pt x="8184452" y="2088261"/>
                      <a:pt x="8175213" y="2169033"/>
                    </a:cubicBezTo>
                    <a:cubicBezTo>
                      <a:pt x="8017288" y="2174653"/>
                      <a:pt x="7862697" y="2180177"/>
                      <a:pt x="7709631" y="2185702"/>
                    </a:cubicBezTo>
                    <a:cubicBezTo>
                      <a:pt x="7681150" y="2091500"/>
                      <a:pt x="7681150" y="2091500"/>
                      <a:pt x="7589615" y="2032064"/>
                    </a:cubicBezTo>
                    <a:cubicBezTo>
                      <a:pt x="7589235" y="2030540"/>
                      <a:pt x="7588377" y="2029015"/>
                      <a:pt x="7588568" y="2027587"/>
                    </a:cubicBezTo>
                    <a:cubicBezTo>
                      <a:pt x="7599998" y="1919669"/>
                      <a:pt x="7570851" y="1856423"/>
                      <a:pt x="7493318" y="1820894"/>
                    </a:cubicBezTo>
                    <a:cubicBezTo>
                      <a:pt x="7402640" y="1779270"/>
                      <a:pt x="7357110" y="1791653"/>
                      <a:pt x="7271290" y="1879473"/>
                    </a:cubicBezTo>
                    <a:cubicBezTo>
                      <a:pt x="7265861" y="1884998"/>
                      <a:pt x="7254621" y="1885760"/>
                      <a:pt x="7245763" y="1886903"/>
                    </a:cubicBezTo>
                    <a:cubicBezTo>
                      <a:pt x="7125748" y="1902047"/>
                      <a:pt x="7079742" y="1965674"/>
                      <a:pt x="7105459" y="2083784"/>
                    </a:cubicBezTo>
                    <a:cubicBezTo>
                      <a:pt x="7113080" y="2118836"/>
                      <a:pt x="7124986" y="2152936"/>
                      <a:pt x="7135083" y="2188083"/>
                    </a:cubicBezTo>
                    <a:cubicBezTo>
                      <a:pt x="7078694" y="2188083"/>
                      <a:pt x="7024878" y="2187035"/>
                      <a:pt x="6971157" y="2188464"/>
                    </a:cubicBezTo>
                    <a:cubicBezTo>
                      <a:pt x="6940582" y="2189321"/>
                      <a:pt x="6930200" y="2178177"/>
                      <a:pt x="6930200" y="2147030"/>
                    </a:cubicBezTo>
                    <a:cubicBezTo>
                      <a:pt x="6930295" y="1944148"/>
                      <a:pt x="6928581" y="1741265"/>
                      <a:pt x="6927723" y="1538383"/>
                    </a:cubicBezTo>
                    <a:cubicBezTo>
                      <a:pt x="6927723" y="1529334"/>
                      <a:pt x="6929438" y="1520190"/>
                      <a:pt x="6930295" y="1510665"/>
                    </a:cubicBezTo>
                    <a:cubicBezTo>
                      <a:pt x="7018687" y="1510665"/>
                      <a:pt x="7104222" y="1510665"/>
                      <a:pt x="7198710" y="1510665"/>
                    </a:cubicBezTo>
                    <a:cubicBezTo>
                      <a:pt x="6827044" y="1171861"/>
                      <a:pt x="6461950" y="839153"/>
                      <a:pt x="6094762" y="504444"/>
                    </a:cubicBezTo>
                    <a:cubicBezTo>
                      <a:pt x="5736241" y="840200"/>
                      <a:pt x="5380768" y="1173004"/>
                      <a:pt x="5025295" y="1505903"/>
                    </a:cubicBezTo>
                    <a:cubicBezTo>
                      <a:pt x="5026819" y="1510951"/>
                      <a:pt x="5028438" y="1515999"/>
                      <a:pt x="5029962" y="1521047"/>
                    </a:cubicBezTo>
                    <a:cubicBezTo>
                      <a:pt x="5119212" y="1521047"/>
                      <a:pt x="5208461" y="1521047"/>
                      <a:pt x="5303615" y="1521047"/>
                    </a:cubicBezTo>
                    <a:cubicBezTo>
                      <a:pt x="5303615" y="1753076"/>
                      <a:pt x="5303615" y="1975295"/>
                      <a:pt x="5303615" y="2192179"/>
                    </a:cubicBezTo>
                    <a:cubicBezTo>
                      <a:pt x="5204174" y="2192179"/>
                      <a:pt x="5106543" y="2192179"/>
                      <a:pt x="5003769" y="2192179"/>
                    </a:cubicBezTo>
                    <a:cubicBezTo>
                      <a:pt x="5003769" y="1975009"/>
                      <a:pt x="5003769" y="1765173"/>
                      <a:pt x="5003769" y="1556957"/>
                    </a:cubicBezTo>
                    <a:cubicBezTo>
                      <a:pt x="4707160" y="1556957"/>
                      <a:pt x="4415981" y="1556957"/>
                      <a:pt x="4124801" y="1556957"/>
                    </a:cubicBezTo>
                    <a:cubicBezTo>
                      <a:pt x="4124801" y="1772888"/>
                      <a:pt x="4124801" y="1984343"/>
                      <a:pt x="4124801" y="2200370"/>
                    </a:cubicBezTo>
                    <a:cubicBezTo>
                      <a:pt x="4064318" y="2197037"/>
                      <a:pt x="4006310" y="2193798"/>
                      <a:pt x="3945350" y="2190464"/>
                    </a:cubicBezTo>
                    <a:cubicBezTo>
                      <a:pt x="3945350" y="1547908"/>
                      <a:pt x="3945350" y="908590"/>
                      <a:pt x="3945350" y="262128"/>
                    </a:cubicBezTo>
                    <a:cubicBezTo>
                      <a:pt x="3839337" y="262128"/>
                      <a:pt x="3735800" y="262128"/>
                      <a:pt x="3627311" y="262128"/>
                    </a:cubicBezTo>
                    <a:cubicBezTo>
                      <a:pt x="3627311" y="170307"/>
                      <a:pt x="3627311" y="85535"/>
                      <a:pt x="3627311" y="0"/>
                    </a:cubicBezTo>
                    <a:cubicBezTo>
                      <a:pt x="3326702" y="0"/>
                      <a:pt x="3031331" y="0"/>
                      <a:pt x="2735771" y="0"/>
                    </a:cubicBezTo>
                    <a:cubicBezTo>
                      <a:pt x="2735771" y="93917"/>
                      <a:pt x="2735771" y="183642"/>
                      <a:pt x="2735771" y="276892"/>
                    </a:cubicBezTo>
                    <a:cubicBezTo>
                      <a:pt x="2629091" y="271272"/>
                      <a:pt x="2525459" y="265748"/>
                      <a:pt x="2417255" y="260033"/>
                    </a:cubicBezTo>
                    <a:cubicBezTo>
                      <a:pt x="2417255" y="284702"/>
                      <a:pt x="2417255" y="303371"/>
                      <a:pt x="2417255" y="321945"/>
                    </a:cubicBezTo>
                    <a:cubicBezTo>
                      <a:pt x="2418207" y="667417"/>
                      <a:pt x="2419160" y="1012984"/>
                      <a:pt x="2420112" y="1358456"/>
                    </a:cubicBezTo>
                    <a:cubicBezTo>
                      <a:pt x="2420303" y="1438942"/>
                      <a:pt x="2420398" y="1439132"/>
                      <a:pt x="2338197" y="1437704"/>
                    </a:cubicBezTo>
                    <a:cubicBezTo>
                      <a:pt x="2204942" y="1435418"/>
                      <a:pt x="2071783" y="1431798"/>
                      <a:pt x="1938528" y="1430941"/>
                    </a:cubicBezTo>
                    <a:cubicBezTo>
                      <a:pt x="1907191" y="1430750"/>
                      <a:pt x="1886045" y="1421606"/>
                      <a:pt x="1865757" y="1397508"/>
                    </a:cubicBezTo>
                    <a:cubicBezTo>
                      <a:pt x="1720596" y="1225486"/>
                      <a:pt x="1572959" y="1055465"/>
                      <a:pt x="1428655" y="882777"/>
                    </a:cubicBezTo>
                    <a:cubicBezTo>
                      <a:pt x="1401604" y="850392"/>
                      <a:pt x="1381792" y="849344"/>
                      <a:pt x="1346168" y="867251"/>
                    </a:cubicBezTo>
                    <a:cubicBezTo>
                      <a:pt x="1160717" y="960310"/>
                      <a:pt x="973741" y="1050608"/>
                      <a:pt x="787241" y="1141667"/>
                    </a:cubicBezTo>
                    <a:cubicBezTo>
                      <a:pt x="769525" y="1150334"/>
                      <a:pt x="751332" y="1157954"/>
                      <a:pt x="721709" y="1171385"/>
                    </a:cubicBezTo>
                    <a:cubicBezTo>
                      <a:pt x="721709" y="1083945"/>
                      <a:pt x="721709" y="1007078"/>
                      <a:pt x="721709" y="926878"/>
                    </a:cubicBezTo>
                    <a:cubicBezTo>
                      <a:pt x="633984" y="926878"/>
                      <a:pt x="555593" y="926878"/>
                      <a:pt x="468154" y="926878"/>
                    </a:cubicBezTo>
                    <a:cubicBezTo>
                      <a:pt x="468154" y="1024985"/>
                      <a:pt x="464915" y="1121474"/>
                      <a:pt x="469487" y="1217581"/>
                    </a:cubicBezTo>
                    <a:cubicBezTo>
                      <a:pt x="471869" y="1266730"/>
                      <a:pt x="453581" y="1291304"/>
                      <a:pt x="411575" y="1311593"/>
                    </a:cubicBezTo>
                    <a:cubicBezTo>
                      <a:pt x="341757" y="1345311"/>
                      <a:pt x="274511" y="1384459"/>
                      <a:pt x="206312" y="1421606"/>
                    </a:cubicBezTo>
                    <a:cubicBezTo>
                      <a:pt x="159639" y="1446943"/>
                      <a:pt x="113157" y="1472756"/>
                      <a:pt x="66675" y="1498283"/>
                    </a:cubicBezTo>
                    <a:cubicBezTo>
                      <a:pt x="67437" y="1501140"/>
                      <a:pt x="68199" y="1504093"/>
                      <a:pt x="69056" y="1506950"/>
                    </a:cubicBezTo>
                    <a:cubicBezTo>
                      <a:pt x="156686" y="1511618"/>
                      <a:pt x="244412" y="1516190"/>
                      <a:pt x="340614" y="1521238"/>
                    </a:cubicBezTo>
                    <a:cubicBezTo>
                      <a:pt x="340614" y="1744599"/>
                      <a:pt x="340614" y="1962531"/>
                      <a:pt x="340614" y="2185321"/>
                    </a:cubicBezTo>
                    <a:cubicBezTo>
                      <a:pt x="325088" y="2186369"/>
                      <a:pt x="304895" y="2188083"/>
                      <a:pt x="284702" y="2188845"/>
                    </a:cubicBezTo>
                    <a:cubicBezTo>
                      <a:pt x="189833" y="2192560"/>
                      <a:pt x="94869" y="2196084"/>
                      <a:pt x="0" y="2199704"/>
                    </a:cubicBezTo>
                    <a:cubicBezTo>
                      <a:pt x="0" y="2225040"/>
                      <a:pt x="0" y="2250472"/>
                      <a:pt x="0" y="2275808"/>
                    </a:cubicBezTo>
                    <a:cubicBezTo>
                      <a:pt x="137541" y="2275808"/>
                      <a:pt x="275082" y="2275808"/>
                      <a:pt x="415290" y="2275808"/>
                    </a:cubicBezTo>
                    <a:cubicBezTo>
                      <a:pt x="415290" y="1995107"/>
                      <a:pt x="415290" y="1718405"/>
                      <a:pt x="415290" y="1438751"/>
                    </a:cubicBezTo>
                    <a:cubicBezTo>
                      <a:pt x="403193" y="1435703"/>
                      <a:pt x="390239" y="1432465"/>
                      <a:pt x="368713" y="1427036"/>
                    </a:cubicBezTo>
                    <a:cubicBezTo>
                      <a:pt x="410909" y="1403414"/>
                      <a:pt x="445103" y="1380554"/>
                      <a:pt x="482251" y="1364456"/>
                    </a:cubicBezTo>
                    <a:cubicBezTo>
                      <a:pt x="518827" y="1348645"/>
                      <a:pt x="528161" y="1324642"/>
                      <a:pt x="527114" y="1286923"/>
                    </a:cubicBezTo>
                    <a:cubicBezTo>
                      <a:pt x="524542" y="1198721"/>
                      <a:pt x="526352" y="1110329"/>
                      <a:pt x="526352" y="1021271"/>
                    </a:cubicBezTo>
                    <a:cubicBezTo>
                      <a:pt x="563499" y="1021271"/>
                      <a:pt x="594360" y="1021271"/>
                      <a:pt x="626554" y="1021271"/>
                    </a:cubicBezTo>
                    <a:cubicBezTo>
                      <a:pt x="634460" y="1110425"/>
                      <a:pt x="642080" y="1196340"/>
                      <a:pt x="650272" y="1288352"/>
                    </a:cubicBezTo>
                    <a:cubicBezTo>
                      <a:pt x="892207" y="1172337"/>
                      <a:pt x="1128713" y="1058894"/>
                      <a:pt x="1365790" y="945261"/>
                    </a:cubicBezTo>
                    <a:cubicBezTo>
                      <a:pt x="1376648" y="956786"/>
                      <a:pt x="1385602" y="965549"/>
                      <a:pt x="1393793" y="975074"/>
                    </a:cubicBezTo>
                    <a:cubicBezTo>
                      <a:pt x="1534763" y="1138238"/>
                      <a:pt x="1676305" y="1300829"/>
                      <a:pt x="1815751" y="1465231"/>
                    </a:cubicBezTo>
                    <a:cubicBezTo>
                      <a:pt x="1839754" y="1493520"/>
                      <a:pt x="1864138" y="1503998"/>
                      <a:pt x="1900619" y="1503617"/>
                    </a:cubicBezTo>
                    <a:cubicBezTo>
                      <a:pt x="2079879" y="1501902"/>
                      <a:pt x="2259140" y="1501426"/>
                      <a:pt x="2438305" y="1503902"/>
                    </a:cubicBezTo>
                    <a:cubicBezTo>
                      <a:pt x="2481358" y="1504474"/>
                      <a:pt x="2490883" y="1491329"/>
                      <a:pt x="2490692" y="1450277"/>
                    </a:cubicBezTo>
                    <a:cubicBezTo>
                      <a:pt x="2489073" y="1101566"/>
                      <a:pt x="2489835" y="752951"/>
                      <a:pt x="2489835" y="404241"/>
                    </a:cubicBezTo>
                    <a:cubicBezTo>
                      <a:pt x="2489835" y="385953"/>
                      <a:pt x="2489835" y="367570"/>
                      <a:pt x="2489835" y="344234"/>
                    </a:cubicBezTo>
                    <a:cubicBezTo>
                      <a:pt x="2595848" y="344234"/>
                      <a:pt x="2694909" y="344234"/>
                      <a:pt x="2799779" y="344234"/>
                    </a:cubicBezTo>
                    <a:cubicBezTo>
                      <a:pt x="2799779" y="250031"/>
                      <a:pt x="2799779" y="160782"/>
                      <a:pt x="2799779" y="72009"/>
                    </a:cubicBezTo>
                    <a:cubicBezTo>
                      <a:pt x="3054192" y="72009"/>
                      <a:pt x="3302603" y="72009"/>
                      <a:pt x="3557683" y="72009"/>
                    </a:cubicBezTo>
                    <a:cubicBezTo>
                      <a:pt x="3557683" y="157544"/>
                      <a:pt x="3557683" y="240411"/>
                      <a:pt x="3557683" y="327089"/>
                    </a:cubicBezTo>
                    <a:cubicBezTo>
                      <a:pt x="3666459" y="327089"/>
                      <a:pt x="3768567" y="327089"/>
                      <a:pt x="3875818" y="327089"/>
                    </a:cubicBezTo>
                    <a:cubicBezTo>
                      <a:pt x="3875818" y="978313"/>
                      <a:pt x="3875818" y="1625632"/>
                      <a:pt x="3875818" y="2273808"/>
                    </a:cubicBezTo>
                    <a:cubicBezTo>
                      <a:pt x="3984879" y="2273808"/>
                      <a:pt x="4088702" y="2273808"/>
                      <a:pt x="4196429" y="2273808"/>
                    </a:cubicBezTo>
                    <a:cubicBezTo>
                      <a:pt x="4196429" y="2060448"/>
                      <a:pt x="4196429" y="1850231"/>
                      <a:pt x="4196429" y="1632966"/>
                    </a:cubicBezTo>
                    <a:cubicBezTo>
                      <a:pt x="4443318" y="1632966"/>
                      <a:pt x="4686110" y="1632966"/>
                      <a:pt x="4934141" y="1632966"/>
                    </a:cubicBezTo>
                    <a:cubicBezTo>
                      <a:pt x="4934141" y="1846993"/>
                      <a:pt x="4934141" y="2060162"/>
                      <a:pt x="4934141" y="2273332"/>
                    </a:cubicBezTo>
                    <a:cubicBezTo>
                      <a:pt x="5085779" y="2273332"/>
                      <a:pt x="5232273" y="2273332"/>
                      <a:pt x="5380482" y="2273332"/>
                    </a:cubicBezTo>
                    <a:cubicBezTo>
                      <a:pt x="5380482" y="1993106"/>
                      <a:pt x="5380482" y="1716500"/>
                      <a:pt x="5380482" y="1435989"/>
                    </a:cubicBezTo>
                    <a:cubicBezTo>
                      <a:pt x="5334762" y="1435989"/>
                      <a:pt x="5291519" y="1435989"/>
                      <a:pt x="5235607" y="1435989"/>
                    </a:cubicBezTo>
                    <a:cubicBezTo>
                      <a:pt x="5527263" y="1158335"/>
                      <a:pt x="5810059" y="888968"/>
                      <a:pt x="6094762" y="617887"/>
                    </a:cubicBezTo>
                    <a:cubicBezTo>
                      <a:pt x="6397276" y="885063"/>
                      <a:pt x="6697123" y="1149858"/>
                      <a:pt x="7006304" y="1422940"/>
                    </a:cubicBezTo>
                    <a:cubicBezTo>
                      <a:pt x="6943630" y="1426464"/>
                      <a:pt x="6893910" y="1429226"/>
                      <a:pt x="6850380" y="1431608"/>
                    </a:cubicBezTo>
                    <a:cubicBezTo>
                      <a:pt x="6850380" y="1714881"/>
                      <a:pt x="6850380" y="1993202"/>
                      <a:pt x="6850380" y="2276951"/>
                    </a:cubicBezTo>
                    <a:cubicBezTo>
                      <a:pt x="6934582" y="2276951"/>
                      <a:pt x="7010305" y="2277713"/>
                      <a:pt x="7085933" y="2276570"/>
                    </a:cubicBezTo>
                    <a:cubicBezTo>
                      <a:pt x="7111556" y="2276189"/>
                      <a:pt x="7128700" y="2282285"/>
                      <a:pt x="7144988" y="2305050"/>
                    </a:cubicBezTo>
                    <a:cubicBezTo>
                      <a:pt x="7213759" y="2401634"/>
                      <a:pt x="7302246" y="2418017"/>
                      <a:pt x="7399973" y="2351246"/>
                    </a:cubicBezTo>
                    <a:cubicBezTo>
                      <a:pt x="7428738" y="2331625"/>
                      <a:pt x="7452456" y="2326100"/>
                      <a:pt x="7486365" y="2335816"/>
                    </a:cubicBezTo>
                    <a:cubicBezTo>
                      <a:pt x="7539228" y="2350865"/>
                      <a:pt x="7601617" y="2358962"/>
                      <a:pt x="7637526" y="2312003"/>
                    </a:cubicBezTo>
                    <a:cubicBezTo>
                      <a:pt x="7673341" y="2265236"/>
                      <a:pt x="7714298" y="2266188"/>
                      <a:pt x="7761256" y="2265712"/>
                    </a:cubicBezTo>
                    <a:cubicBezTo>
                      <a:pt x="7824692" y="2265045"/>
                      <a:pt x="7888129" y="2262569"/>
                      <a:pt x="7951565" y="2262092"/>
                    </a:cubicBezTo>
                    <a:cubicBezTo>
                      <a:pt x="8043196" y="2261426"/>
                      <a:pt x="8134732" y="2261902"/>
                      <a:pt x="8229695" y="2261902"/>
                    </a:cubicBezTo>
                    <a:cubicBezTo>
                      <a:pt x="8242364" y="2128076"/>
                      <a:pt x="8254270" y="2005489"/>
                      <a:pt x="8264747" y="1882807"/>
                    </a:cubicBezTo>
                    <a:cubicBezTo>
                      <a:pt x="8265414" y="1874711"/>
                      <a:pt x="8257032" y="1863281"/>
                      <a:pt x="8249698" y="1857375"/>
                    </a:cubicBezTo>
                    <a:cubicBezTo>
                      <a:pt x="8206264" y="1822704"/>
                      <a:pt x="8161973" y="1789176"/>
                      <a:pt x="8113776" y="1752029"/>
                    </a:cubicBezTo>
                    <a:cubicBezTo>
                      <a:pt x="7993571" y="1806131"/>
                      <a:pt x="7908608" y="1797844"/>
                      <a:pt x="7869555" y="1711643"/>
                    </a:cubicBezTo>
                    <a:cubicBezTo>
                      <a:pt x="7847076" y="1662113"/>
                      <a:pt x="7832789" y="1601057"/>
                      <a:pt x="7839266" y="1548098"/>
                    </a:cubicBezTo>
                    <a:cubicBezTo>
                      <a:pt x="7849553" y="1463802"/>
                      <a:pt x="7916037" y="1414939"/>
                      <a:pt x="7993952" y="1383697"/>
                    </a:cubicBezTo>
                    <a:cubicBezTo>
                      <a:pt x="7829169" y="1221581"/>
                      <a:pt x="7819263" y="1071467"/>
                      <a:pt x="8042339" y="979265"/>
                    </a:cubicBezTo>
                    <a:cubicBezTo>
                      <a:pt x="8045672" y="930688"/>
                      <a:pt x="8045292" y="883063"/>
                      <a:pt x="8052816" y="836581"/>
                    </a:cubicBezTo>
                    <a:cubicBezTo>
                      <a:pt x="8066532" y="751237"/>
                      <a:pt x="8114919" y="702469"/>
                      <a:pt x="8184928" y="696278"/>
                    </a:cubicBezTo>
                    <a:cubicBezTo>
                      <a:pt x="8287226" y="687229"/>
                      <a:pt x="8357425" y="724948"/>
                      <a:pt x="8386858" y="810006"/>
                    </a:cubicBezTo>
                    <a:cubicBezTo>
                      <a:pt x="8400098" y="848201"/>
                      <a:pt x="8404574" y="889445"/>
                      <a:pt x="8413242" y="930593"/>
                    </a:cubicBezTo>
                    <a:cubicBezTo>
                      <a:pt x="8432482" y="928497"/>
                      <a:pt x="8452675" y="925259"/>
                      <a:pt x="8473059" y="924401"/>
                    </a:cubicBezTo>
                    <a:cubicBezTo>
                      <a:pt x="8580215" y="919734"/>
                      <a:pt x="8646605" y="975646"/>
                      <a:pt x="8651176" y="1082993"/>
                    </a:cubicBezTo>
                    <a:cubicBezTo>
                      <a:pt x="8653177" y="1128903"/>
                      <a:pt x="8643652" y="1176909"/>
                      <a:pt x="8630221" y="1221200"/>
                    </a:cubicBezTo>
                    <a:cubicBezTo>
                      <a:pt x="8620030" y="1254824"/>
                      <a:pt x="8612981" y="1276826"/>
                      <a:pt x="8648986" y="1299591"/>
                    </a:cubicBezTo>
                    <a:cubicBezTo>
                      <a:pt x="8673465" y="1315117"/>
                      <a:pt x="8692801" y="1340834"/>
                      <a:pt x="8709850" y="1365314"/>
                    </a:cubicBezTo>
                    <a:cubicBezTo>
                      <a:pt x="8752713" y="1426655"/>
                      <a:pt x="8767286" y="1495235"/>
                      <a:pt x="8729472" y="1562195"/>
                    </a:cubicBezTo>
                    <a:cubicBezTo>
                      <a:pt x="8690134" y="1631918"/>
                      <a:pt x="8624602" y="1665732"/>
                      <a:pt x="8543258" y="1665256"/>
                    </a:cubicBezTo>
                    <a:cubicBezTo>
                      <a:pt x="8529637" y="1665161"/>
                      <a:pt x="8516017" y="1664113"/>
                      <a:pt x="8501158" y="1663351"/>
                    </a:cubicBezTo>
                    <a:cubicBezTo>
                      <a:pt x="8493538" y="1734693"/>
                      <a:pt x="8474678" y="1801559"/>
                      <a:pt x="8415337" y="1839563"/>
                    </a:cubicBezTo>
                    <a:cubicBezTo>
                      <a:pt x="8365998" y="1871091"/>
                      <a:pt x="8350853" y="1905953"/>
                      <a:pt x="8365713" y="1959102"/>
                    </a:cubicBezTo>
                    <a:cubicBezTo>
                      <a:pt x="8368189" y="1968056"/>
                      <a:pt x="8367046" y="1978057"/>
                      <a:pt x="8367999" y="1987486"/>
                    </a:cubicBezTo>
                    <a:cubicBezTo>
                      <a:pt x="8376857" y="2076736"/>
                      <a:pt x="8385810" y="2165985"/>
                      <a:pt x="8394478" y="2252758"/>
                    </a:cubicBezTo>
                    <a:cubicBezTo>
                      <a:pt x="8591264" y="2252758"/>
                      <a:pt x="8782145" y="2252758"/>
                      <a:pt x="8975598" y="2252758"/>
                    </a:cubicBezTo>
                    <a:cubicBezTo>
                      <a:pt x="8975598" y="2229803"/>
                      <a:pt x="8975598" y="2212467"/>
                      <a:pt x="8975598" y="2195132"/>
                    </a:cubicBezTo>
                    <a:cubicBezTo>
                      <a:pt x="8975598" y="2019205"/>
                      <a:pt x="8976550" y="1843278"/>
                      <a:pt x="8974836" y="1667351"/>
                    </a:cubicBezTo>
                    <a:cubicBezTo>
                      <a:pt x="8974455" y="1629728"/>
                      <a:pt x="8981599" y="1613249"/>
                      <a:pt x="9023604" y="1605629"/>
                    </a:cubicBezTo>
                    <a:cubicBezTo>
                      <a:pt x="9322975" y="1551527"/>
                      <a:pt x="9621774" y="1494377"/>
                      <a:pt x="9920478" y="1436561"/>
                    </a:cubicBezTo>
                    <a:cubicBezTo>
                      <a:pt x="9945624" y="1431703"/>
                      <a:pt x="9972009" y="1419606"/>
                      <a:pt x="9991820" y="1403604"/>
                    </a:cubicBezTo>
                    <a:cubicBezTo>
                      <a:pt x="10152221" y="1274255"/>
                      <a:pt x="10311194" y="1143095"/>
                      <a:pt x="10470738" y="1012508"/>
                    </a:cubicBezTo>
                    <a:cubicBezTo>
                      <a:pt x="10603040" y="904208"/>
                      <a:pt x="10735436" y="796004"/>
                      <a:pt x="10870120" y="685800"/>
                    </a:cubicBezTo>
                    <a:cubicBezTo>
                      <a:pt x="11143584" y="901827"/>
                      <a:pt x="11415046" y="1116330"/>
                      <a:pt x="11694700" y="1337215"/>
                    </a:cubicBezTo>
                    <a:cubicBezTo>
                      <a:pt x="11646980" y="1345216"/>
                      <a:pt x="11610404" y="1351312"/>
                      <a:pt x="11577637" y="1356836"/>
                    </a:cubicBezTo>
                    <a:cubicBezTo>
                      <a:pt x="11577637" y="1660589"/>
                      <a:pt x="11577637" y="1960817"/>
                      <a:pt x="11577637" y="2261330"/>
                    </a:cubicBezTo>
                    <a:cubicBezTo>
                      <a:pt x="11783186" y="2261330"/>
                      <a:pt x="11980830" y="2261330"/>
                      <a:pt x="12179332" y="2261330"/>
                    </a:cubicBezTo>
                    <a:cubicBezTo>
                      <a:pt x="12179332" y="2240375"/>
                      <a:pt x="12179332" y="2222278"/>
                      <a:pt x="12179332" y="2194751"/>
                    </a:cubicBezTo>
                    <a:cubicBezTo>
                      <a:pt x="12002929" y="2194846"/>
                      <a:pt x="11829288" y="2194846"/>
                      <a:pt x="11651647" y="2194846"/>
                    </a:cubicBezTo>
                    <a:close/>
                    <a:moveTo>
                      <a:pt x="7525322" y="2265426"/>
                    </a:moveTo>
                    <a:cubicBezTo>
                      <a:pt x="7486365" y="2263902"/>
                      <a:pt x="7447883" y="2249138"/>
                      <a:pt x="7403592" y="2239137"/>
                    </a:cubicBezTo>
                    <a:cubicBezTo>
                      <a:pt x="7402354" y="2240947"/>
                      <a:pt x="7395306" y="2251329"/>
                      <a:pt x="7388543" y="2261807"/>
                    </a:cubicBezTo>
                    <a:cubicBezTo>
                      <a:pt x="7348728" y="2322671"/>
                      <a:pt x="7282529" y="2338483"/>
                      <a:pt x="7219379" y="2302288"/>
                    </a:cubicBezTo>
                    <a:cubicBezTo>
                      <a:pt x="7173087" y="2275713"/>
                      <a:pt x="7160324" y="2240375"/>
                      <a:pt x="7189280" y="2195322"/>
                    </a:cubicBezTo>
                    <a:cubicBezTo>
                      <a:pt x="7219188" y="2148745"/>
                      <a:pt x="7219855" y="2113026"/>
                      <a:pt x="7173754" y="2077212"/>
                    </a:cubicBezTo>
                    <a:cubicBezTo>
                      <a:pt x="7148037" y="2057305"/>
                      <a:pt x="7138797" y="2027777"/>
                      <a:pt x="7157371" y="1996726"/>
                    </a:cubicBezTo>
                    <a:cubicBezTo>
                      <a:pt x="7180612" y="1957769"/>
                      <a:pt x="7218998" y="1940433"/>
                      <a:pt x="7258812" y="1956054"/>
                    </a:cubicBezTo>
                    <a:cubicBezTo>
                      <a:pt x="7302342" y="1973104"/>
                      <a:pt x="7323963" y="1965674"/>
                      <a:pt x="7350728" y="1927384"/>
                    </a:cubicBezTo>
                    <a:cubicBezTo>
                      <a:pt x="7380828" y="1884236"/>
                      <a:pt x="7451503" y="1884998"/>
                      <a:pt x="7491889" y="1919478"/>
                    </a:cubicBezTo>
                    <a:cubicBezTo>
                      <a:pt x="7522750" y="1945862"/>
                      <a:pt x="7522940" y="1976914"/>
                      <a:pt x="7502843" y="2008442"/>
                    </a:cubicBezTo>
                    <a:cubicBezTo>
                      <a:pt x="7487793" y="2032064"/>
                      <a:pt x="7469315" y="2053590"/>
                      <a:pt x="7448265" y="2081498"/>
                    </a:cubicBezTo>
                    <a:cubicBezTo>
                      <a:pt x="7483983" y="2090071"/>
                      <a:pt x="7515320" y="2092643"/>
                      <a:pt x="7541610" y="2105406"/>
                    </a:cubicBezTo>
                    <a:cubicBezTo>
                      <a:pt x="7565327" y="2116931"/>
                      <a:pt x="7592949" y="2135791"/>
                      <a:pt x="7602284" y="2158365"/>
                    </a:cubicBezTo>
                    <a:cubicBezTo>
                      <a:pt x="7631906" y="2229993"/>
                      <a:pt x="7603998" y="2268569"/>
                      <a:pt x="7525322" y="226542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xmlns="" id="{BC96EC3A-4C34-4FB1-8BF7-4E99E4D00539}"/>
                  </a:ext>
                </a:extLst>
              </p:cNvPr>
              <p:cNvSpPr/>
              <p:nvPr/>
            </p:nvSpPr>
            <p:spPr>
              <a:xfrm>
                <a:off x="1461861" y="4018679"/>
                <a:ext cx="1501936" cy="651147"/>
              </a:xfrm>
              <a:custGeom>
                <a:avLst/>
                <a:gdLst>
                  <a:gd name="connsiteX0" fmla="*/ 1065787 w 1501936"/>
                  <a:gd name="connsiteY0" fmla="*/ 375012 h 651147"/>
                  <a:gd name="connsiteX1" fmla="*/ 878144 w 1501936"/>
                  <a:gd name="connsiteY1" fmla="*/ 171939 h 651147"/>
                  <a:gd name="connsiteX2" fmla="*/ 828710 w 1501936"/>
                  <a:gd name="connsiteY2" fmla="*/ 48781 h 651147"/>
                  <a:gd name="connsiteX3" fmla="*/ 458949 w 1501936"/>
                  <a:gd name="connsiteY3" fmla="*/ 112598 h 651147"/>
                  <a:gd name="connsiteX4" fmla="*/ 404561 w 1501936"/>
                  <a:gd name="connsiteY4" fmla="*/ 151651 h 651147"/>
                  <a:gd name="connsiteX5" fmla="*/ 227301 w 1501936"/>
                  <a:gd name="connsiteY5" fmla="*/ 331768 h 651147"/>
                  <a:gd name="connsiteX6" fmla="*/ 178343 w 1501936"/>
                  <a:gd name="connsiteY6" fmla="*/ 368344 h 651147"/>
                  <a:gd name="connsiteX7" fmla="*/ 35 w 1501936"/>
                  <a:gd name="connsiteY7" fmla="*/ 367868 h 651147"/>
                  <a:gd name="connsiteX8" fmla="*/ 64043 w 1501936"/>
                  <a:gd name="connsiteY8" fmla="*/ 441782 h 651147"/>
                  <a:gd name="connsiteX9" fmla="*/ 196916 w 1501936"/>
                  <a:gd name="connsiteY9" fmla="*/ 447592 h 651147"/>
                  <a:gd name="connsiteX10" fmla="*/ 253400 w 1501936"/>
                  <a:gd name="connsiteY10" fmla="*/ 473881 h 651147"/>
                  <a:gd name="connsiteX11" fmla="*/ 415229 w 1501936"/>
                  <a:gd name="connsiteY11" fmla="*/ 556177 h 651147"/>
                  <a:gd name="connsiteX12" fmla="*/ 489905 w 1501936"/>
                  <a:gd name="connsiteY12" fmla="*/ 590277 h 651147"/>
                  <a:gd name="connsiteX13" fmla="*/ 670690 w 1501936"/>
                  <a:gd name="connsiteY13" fmla="*/ 644665 h 651147"/>
                  <a:gd name="connsiteX14" fmla="*/ 855951 w 1501936"/>
                  <a:gd name="connsiteY14" fmla="*/ 591801 h 651147"/>
                  <a:gd name="connsiteX15" fmla="*/ 1045213 w 1501936"/>
                  <a:gd name="connsiteY15" fmla="*/ 466452 h 651147"/>
                  <a:gd name="connsiteX16" fmla="*/ 1093505 w 1501936"/>
                  <a:gd name="connsiteY16" fmla="*/ 448545 h 651147"/>
                  <a:gd name="connsiteX17" fmla="*/ 1431071 w 1501936"/>
                  <a:gd name="connsiteY17" fmla="*/ 443878 h 651147"/>
                  <a:gd name="connsiteX18" fmla="*/ 1501937 w 1501936"/>
                  <a:gd name="connsiteY18" fmla="*/ 443878 h 651147"/>
                  <a:gd name="connsiteX19" fmla="*/ 1496031 w 1501936"/>
                  <a:gd name="connsiteY19" fmla="*/ 354057 h 651147"/>
                  <a:gd name="connsiteX20" fmla="*/ 1065787 w 1501936"/>
                  <a:gd name="connsiteY20" fmla="*/ 375012 h 651147"/>
                  <a:gd name="connsiteX21" fmla="*/ 961583 w 1501936"/>
                  <a:gd name="connsiteY21" fmla="*/ 478739 h 651147"/>
                  <a:gd name="connsiteX22" fmla="*/ 830424 w 1501936"/>
                  <a:gd name="connsiteY22" fmla="*/ 495217 h 651147"/>
                  <a:gd name="connsiteX23" fmla="*/ 758796 w 1501936"/>
                  <a:gd name="connsiteY23" fmla="*/ 520459 h 651147"/>
                  <a:gd name="connsiteX24" fmla="*/ 536578 w 1501936"/>
                  <a:gd name="connsiteY24" fmla="*/ 519220 h 651147"/>
                  <a:gd name="connsiteX25" fmla="*/ 481047 w 1501936"/>
                  <a:gd name="connsiteY25" fmla="*/ 491598 h 651147"/>
                  <a:gd name="connsiteX26" fmla="*/ 363985 w 1501936"/>
                  <a:gd name="connsiteY26" fmla="*/ 458927 h 651147"/>
                  <a:gd name="connsiteX27" fmla="*/ 294167 w 1501936"/>
                  <a:gd name="connsiteY27" fmla="*/ 308908 h 651147"/>
                  <a:gd name="connsiteX28" fmla="*/ 403323 w 1501936"/>
                  <a:gd name="connsiteY28" fmla="*/ 227755 h 651147"/>
                  <a:gd name="connsiteX29" fmla="*/ 445900 w 1501936"/>
                  <a:gd name="connsiteY29" fmla="*/ 225279 h 651147"/>
                  <a:gd name="connsiteX30" fmla="*/ 509717 w 1501936"/>
                  <a:gd name="connsiteY30" fmla="*/ 164033 h 651147"/>
                  <a:gd name="connsiteX31" fmla="*/ 610111 w 1501936"/>
                  <a:gd name="connsiteY31" fmla="*/ 64783 h 651147"/>
                  <a:gd name="connsiteX32" fmla="*/ 628970 w 1501936"/>
                  <a:gd name="connsiteY32" fmla="*/ 62592 h 651147"/>
                  <a:gd name="connsiteX33" fmla="*/ 800420 w 1501936"/>
                  <a:gd name="connsiteY33" fmla="*/ 242995 h 651147"/>
                  <a:gd name="connsiteX34" fmla="*/ 914244 w 1501936"/>
                  <a:gd name="connsiteY34" fmla="*/ 261379 h 651147"/>
                  <a:gd name="connsiteX35" fmla="*/ 961583 w 1501936"/>
                  <a:gd name="connsiteY35" fmla="*/ 478739 h 651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1501936" h="651147">
                    <a:moveTo>
                      <a:pt x="1065787" y="375012"/>
                    </a:moveTo>
                    <a:cubicBezTo>
                      <a:pt x="1074645" y="267284"/>
                      <a:pt x="1047880" y="238709"/>
                      <a:pt x="878144" y="171939"/>
                    </a:cubicBezTo>
                    <a:cubicBezTo>
                      <a:pt x="887574" y="121171"/>
                      <a:pt x="870905" y="79642"/>
                      <a:pt x="828710" y="48781"/>
                    </a:cubicBezTo>
                    <a:cubicBezTo>
                      <a:pt x="711838" y="-36754"/>
                      <a:pt x="541340" y="-6274"/>
                      <a:pt x="458949" y="112598"/>
                    </a:cubicBezTo>
                    <a:cubicBezTo>
                      <a:pt x="446757" y="130219"/>
                      <a:pt x="424278" y="149174"/>
                      <a:pt x="404561" y="151651"/>
                    </a:cubicBezTo>
                    <a:cubicBezTo>
                      <a:pt x="296262" y="165271"/>
                      <a:pt x="243494" y="230232"/>
                      <a:pt x="227301" y="331768"/>
                    </a:cubicBezTo>
                    <a:cubicBezTo>
                      <a:pt x="222443" y="361867"/>
                      <a:pt x="206441" y="369106"/>
                      <a:pt x="178343" y="368344"/>
                    </a:cubicBezTo>
                    <a:cubicBezTo>
                      <a:pt x="119954" y="366630"/>
                      <a:pt x="61566" y="367868"/>
                      <a:pt x="35" y="367868"/>
                    </a:cubicBezTo>
                    <a:cubicBezTo>
                      <a:pt x="-251" y="439972"/>
                      <a:pt x="-251" y="439877"/>
                      <a:pt x="64043" y="441782"/>
                    </a:cubicBezTo>
                    <a:cubicBezTo>
                      <a:pt x="108429" y="443115"/>
                      <a:pt x="153006" y="442449"/>
                      <a:pt x="196916" y="447592"/>
                    </a:cubicBezTo>
                    <a:cubicBezTo>
                      <a:pt x="216728" y="449878"/>
                      <a:pt x="239969" y="459689"/>
                      <a:pt x="253400" y="473881"/>
                    </a:cubicBezTo>
                    <a:cubicBezTo>
                      <a:pt x="298167" y="521030"/>
                      <a:pt x="352079" y="545128"/>
                      <a:pt x="415229" y="556177"/>
                    </a:cubicBezTo>
                    <a:cubicBezTo>
                      <a:pt x="441709" y="560845"/>
                      <a:pt x="473141" y="571417"/>
                      <a:pt x="489905" y="590277"/>
                    </a:cubicBezTo>
                    <a:cubicBezTo>
                      <a:pt x="540388" y="647332"/>
                      <a:pt x="601348" y="661143"/>
                      <a:pt x="670690" y="644665"/>
                    </a:cubicBezTo>
                    <a:cubicBezTo>
                      <a:pt x="733079" y="629806"/>
                      <a:pt x="793372" y="605993"/>
                      <a:pt x="855951" y="591801"/>
                    </a:cubicBezTo>
                    <a:cubicBezTo>
                      <a:pt x="935771" y="573703"/>
                      <a:pt x="1008732" y="550558"/>
                      <a:pt x="1045213" y="466452"/>
                    </a:cubicBezTo>
                    <a:cubicBezTo>
                      <a:pt x="1050071" y="455308"/>
                      <a:pt x="1076741" y="448926"/>
                      <a:pt x="1093505" y="448545"/>
                    </a:cubicBezTo>
                    <a:cubicBezTo>
                      <a:pt x="1205995" y="445783"/>
                      <a:pt x="1318485" y="445116"/>
                      <a:pt x="1431071" y="443878"/>
                    </a:cubicBezTo>
                    <a:cubicBezTo>
                      <a:pt x="1452788" y="443687"/>
                      <a:pt x="1474409" y="443878"/>
                      <a:pt x="1501937" y="443878"/>
                    </a:cubicBezTo>
                    <a:cubicBezTo>
                      <a:pt x="1499746" y="411302"/>
                      <a:pt x="1498127" y="385585"/>
                      <a:pt x="1496031" y="354057"/>
                    </a:cubicBezTo>
                    <a:cubicBezTo>
                      <a:pt x="1348965" y="361201"/>
                      <a:pt x="1207519" y="368059"/>
                      <a:pt x="1065787" y="375012"/>
                    </a:cubicBezTo>
                    <a:close/>
                    <a:moveTo>
                      <a:pt x="961583" y="478739"/>
                    </a:moveTo>
                    <a:cubicBezTo>
                      <a:pt x="922721" y="514267"/>
                      <a:pt x="874620" y="503314"/>
                      <a:pt x="830424" y="495217"/>
                    </a:cubicBezTo>
                    <a:cubicBezTo>
                      <a:pt x="798706" y="489407"/>
                      <a:pt x="780132" y="492646"/>
                      <a:pt x="758796" y="520459"/>
                    </a:cubicBezTo>
                    <a:cubicBezTo>
                      <a:pt x="708885" y="585514"/>
                      <a:pt x="591537" y="581133"/>
                      <a:pt x="536578" y="519220"/>
                    </a:cubicBezTo>
                    <a:cubicBezTo>
                      <a:pt x="523814" y="504838"/>
                      <a:pt x="500764" y="497694"/>
                      <a:pt x="481047" y="491598"/>
                    </a:cubicBezTo>
                    <a:cubicBezTo>
                      <a:pt x="442376" y="479501"/>
                      <a:pt x="399989" y="476167"/>
                      <a:pt x="363985" y="458927"/>
                    </a:cubicBezTo>
                    <a:cubicBezTo>
                      <a:pt x="300453" y="428638"/>
                      <a:pt x="281308" y="380155"/>
                      <a:pt x="294167" y="308908"/>
                    </a:cubicBezTo>
                    <a:cubicBezTo>
                      <a:pt x="302453" y="263188"/>
                      <a:pt x="336553" y="237566"/>
                      <a:pt x="403323" y="227755"/>
                    </a:cubicBezTo>
                    <a:cubicBezTo>
                      <a:pt x="417325" y="225755"/>
                      <a:pt x="431708" y="224898"/>
                      <a:pt x="445900" y="225279"/>
                    </a:cubicBezTo>
                    <a:cubicBezTo>
                      <a:pt x="488381" y="226517"/>
                      <a:pt x="514575" y="217849"/>
                      <a:pt x="509717" y="164033"/>
                    </a:cubicBezTo>
                    <a:cubicBezTo>
                      <a:pt x="505717" y="119837"/>
                      <a:pt x="554771" y="77451"/>
                      <a:pt x="610111" y="64783"/>
                    </a:cubicBezTo>
                    <a:cubicBezTo>
                      <a:pt x="616207" y="63354"/>
                      <a:pt x="622589" y="62782"/>
                      <a:pt x="628970" y="62592"/>
                    </a:cubicBezTo>
                    <a:cubicBezTo>
                      <a:pt x="763273" y="57829"/>
                      <a:pt x="769369" y="83261"/>
                      <a:pt x="800420" y="242995"/>
                    </a:cubicBezTo>
                    <a:cubicBezTo>
                      <a:pt x="839949" y="249091"/>
                      <a:pt x="878430" y="250615"/>
                      <a:pt x="914244" y="261379"/>
                    </a:cubicBezTo>
                    <a:cubicBezTo>
                      <a:pt x="1007113" y="289382"/>
                      <a:pt x="1033497" y="413017"/>
                      <a:pt x="961583" y="47873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xmlns="" id="{BAB0E521-CD3E-4FD6-9F3E-CA06053109D8}"/>
                  </a:ext>
                </a:extLst>
              </p:cNvPr>
              <p:cNvSpPr/>
              <p:nvPr/>
            </p:nvSpPr>
            <p:spPr>
              <a:xfrm>
                <a:off x="6176771" y="3760278"/>
                <a:ext cx="403193" cy="432816"/>
              </a:xfrm>
              <a:custGeom>
                <a:avLst/>
                <a:gdLst>
                  <a:gd name="connsiteX0" fmla="*/ 0 w 403193"/>
                  <a:gd name="connsiteY0" fmla="*/ 432816 h 432816"/>
                  <a:gd name="connsiteX1" fmla="*/ 403193 w 403193"/>
                  <a:gd name="connsiteY1" fmla="*/ 432816 h 432816"/>
                  <a:gd name="connsiteX2" fmla="*/ 403193 w 403193"/>
                  <a:gd name="connsiteY2" fmla="*/ 0 h 432816"/>
                  <a:gd name="connsiteX3" fmla="*/ 0 w 403193"/>
                  <a:gd name="connsiteY3" fmla="*/ 0 h 432816"/>
                  <a:gd name="connsiteX4" fmla="*/ 0 w 403193"/>
                  <a:gd name="connsiteY4" fmla="*/ 432816 h 432816"/>
                  <a:gd name="connsiteX5" fmla="*/ 80867 w 403193"/>
                  <a:gd name="connsiteY5" fmla="*/ 88297 h 432816"/>
                  <a:gd name="connsiteX6" fmla="*/ 326708 w 403193"/>
                  <a:gd name="connsiteY6" fmla="*/ 88297 h 432816"/>
                  <a:gd name="connsiteX7" fmla="*/ 326708 w 403193"/>
                  <a:gd name="connsiteY7" fmla="*/ 351854 h 432816"/>
                  <a:gd name="connsiteX8" fmla="*/ 80867 w 403193"/>
                  <a:gd name="connsiteY8" fmla="*/ 351854 h 432816"/>
                  <a:gd name="connsiteX9" fmla="*/ 80867 w 403193"/>
                  <a:gd name="connsiteY9" fmla="*/ 88297 h 432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03193" h="432816">
                    <a:moveTo>
                      <a:pt x="0" y="432816"/>
                    </a:moveTo>
                    <a:cubicBezTo>
                      <a:pt x="136017" y="432816"/>
                      <a:pt x="268320" y="432816"/>
                      <a:pt x="403193" y="432816"/>
                    </a:cubicBezTo>
                    <a:cubicBezTo>
                      <a:pt x="403193" y="287179"/>
                      <a:pt x="403193" y="144304"/>
                      <a:pt x="403193" y="0"/>
                    </a:cubicBezTo>
                    <a:cubicBezTo>
                      <a:pt x="266795" y="0"/>
                      <a:pt x="133445" y="0"/>
                      <a:pt x="0" y="0"/>
                    </a:cubicBezTo>
                    <a:cubicBezTo>
                      <a:pt x="0" y="146495"/>
                      <a:pt x="0" y="289465"/>
                      <a:pt x="0" y="432816"/>
                    </a:cubicBezTo>
                    <a:close/>
                    <a:moveTo>
                      <a:pt x="80867" y="88297"/>
                    </a:moveTo>
                    <a:cubicBezTo>
                      <a:pt x="161925" y="88297"/>
                      <a:pt x="242888" y="88297"/>
                      <a:pt x="326708" y="88297"/>
                    </a:cubicBezTo>
                    <a:cubicBezTo>
                      <a:pt x="326708" y="175355"/>
                      <a:pt x="326708" y="261557"/>
                      <a:pt x="326708" y="351854"/>
                    </a:cubicBezTo>
                    <a:cubicBezTo>
                      <a:pt x="245745" y="351854"/>
                      <a:pt x="164783" y="351854"/>
                      <a:pt x="80867" y="351854"/>
                    </a:cubicBezTo>
                    <a:cubicBezTo>
                      <a:pt x="80867" y="264795"/>
                      <a:pt x="80867" y="178499"/>
                      <a:pt x="80867" y="8829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xmlns="" id="{ED7841AD-8D78-4E13-ACCF-569C0A6CFA2D}"/>
                  </a:ext>
                </a:extLst>
              </p:cNvPr>
              <p:cNvSpPr/>
              <p:nvPr/>
            </p:nvSpPr>
            <p:spPr>
              <a:xfrm>
                <a:off x="1120901" y="3701700"/>
                <a:ext cx="439864" cy="445293"/>
              </a:xfrm>
              <a:custGeom>
                <a:avLst/>
                <a:gdLst>
                  <a:gd name="connsiteX0" fmla="*/ 439865 w 439864"/>
                  <a:gd name="connsiteY0" fmla="*/ 0 h 445293"/>
                  <a:gd name="connsiteX1" fmla="*/ 0 w 439864"/>
                  <a:gd name="connsiteY1" fmla="*/ 0 h 445293"/>
                  <a:gd name="connsiteX2" fmla="*/ 0 w 439864"/>
                  <a:gd name="connsiteY2" fmla="*/ 445294 h 445293"/>
                  <a:gd name="connsiteX3" fmla="*/ 439865 w 439864"/>
                  <a:gd name="connsiteY3" fmla="*/ 445294 h 445293"/>
                  <a:gd name="connsiteX4" fmla="*/ 439865 w 439864"/>
                  <a:gd name="connsiteY4" fmla="*/ 0 h 445293"/>
                  <a:gd name="connsiteX5" fmla="*/ 375857 w 439864"/>
                  <a:gd name="connsiteY5" fmla="*/ 383572 h 445293"/>
                  <a:gd name="connsiteX6" fmla="*/ 57626 w 439864"/>
                  <a:gd name="connsiteY6" fmla="*/ 383572 h 445293"/>
                  <a:gd name="connsiteX7" fmla="*/ 57626 w 439864"/>
                  <a:gd name="connsiteY7" fmla="*/ 56674 h 445293"/>
                  <a:gd name="connsiteX8" fmla="*/ 375857 w 439864"/>
                  <a:gd name="connsiteY8" fmla="*/ 56674 h 445293"/>
                  <a:gd name="connsiteX9" fmla="*/ 375857 w 439864"/>
                  <a:gd name="connsiteY9" fmla="*/ 383572 h 4452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39864" h="445293">
                    <a:moveTo>
                      <a:pt x="439865" y="0"/>
                    </a:moveTo>
                    <a:cubicBezTo>
                      <a:pt x="289655" y="0"/>
                      <a:pt x="144970" y="0"/>
                      <a:pt x="0" y="0"/>
                    </a:cubicBezTo>
                    <a:cubicBezTo>
                      <a:pt x="0" y="150495"/>
                      <a:pt x="0" y="296989"/>
                      <a:pt x="0" y="445294"/>
                    </a:cubicBezTo>
                    <a:cubicBezTo>
                      <a:pt x="147733" y="445294"/>
                      <a:pt x="292513" y="445294"/>
                      <a:pt x="439865" y="445294"/>
                    </a:cubicBezTo>
                    <a:cubicBezTo>
                      <a:pt x="439865" y="295846"/>
                      <a:pt x="439865" y="149447"/>
                      <a:pt x="439865" y="0"/>
                    </a:cubicBezTo>
                    <a:close/>
                    <a:moveTo>
                      <a:pt x="375857" y="383572"/>
                    </a:moveTo>
                    <a:cubicBezTo>
                      <a:pt x="270891" y="383572"/>
                      <a:pt x="165830" y="383572"/>
                      <a:pt x="57626" y="383572"/>
                    </a:cubicBezTo>
                    <a:cubicBezTo>
                      <a:pt x="57626" y="275749"/>
                      <a:pt x="57626" y="168878"/>
                      <a:pt x="57626" y="56674"/>
                    </a:cubicBezTo>
                    <a:cubicBezTo>
                      <a:pt x="164782" y="56674"/>
                      <a:pt x="268795" y="56674"/>
                      <a:pt x="375857" y="56674"/>
                    </a:cubicBezTo>
                    <a:cubicBezTo>
                      <a:pt x="375857" y="165544"/>
                      <a:pt x="375857" y="272605"/>
                      <a:pt x="375857" y="38357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xmlns="" id="{20896096-0D55-4A71-9FC7-57D00BB847E9}"/>
                  </a:ext>
                </a:extLst>
              </p:cNvPr>
              <p:cNvSpPr/>
              <p:nvPr/>
            </p:nvSpPr>
            <p:spPr>
              <a:xfrm>
                <a:off x="9326117" y="3991736"/>
                <a:ext cx="306324" cy="505110"/>
              </a:xfrm>
              <a:custGeom>
                <a:avLst/>
                <a:gdLst>
                  <a:gd name="connsiteX0" fmla="*/ 0 w 306324"/>
                  <a:gd name="connsiteY0" fmla="*/ 502444 h 505110"/>
                  <a:gd name="connsiteX1" fmla="*/ 62675 w 306324"/>
                  <a:gd name="connsiteY1" fmla="*/ 502444 h 505110"/>
                  <a:gd name="connsiteX2" fmla="*/ 62675 w 306324"/>
                  <a:gd name="connsiteY2" fmla="*/ 65722 h 505110"/>
                  <a:gd name="connsiteX3" fmla="*/ 240982 w 306324"/>
                  <a:gd name="connsiteY3" fmla="*/ 65722 h 505110"/>
                  <a:gd name="connsiteX4" fmla="*/ 240982 w 306324"/>
                  <a:gd name="connsiteY4" fmla="*/ 505111 h 505110"/>
                  <a:gd name="connsiteX5" fmla="*/ 306324 w 306324"/>
                  <a:gd name="connsiteY5" fmla="*/ 505111 h 505110"/>
                  <a:gd name="connsiteX6" fmla="*/ 306324 w 306324"/>
                  <a:gd name="connsiteY6" fmla="*/ 0 h 505110"/>
                  <a:gd name="connsiteX7" fmla="*/ 95 w 306324"/>
                  <a:gd name="connsiteY7" fmla="*/ 0 h 505110"/>
                  <a:gd name="connsiteX8" fmla="*/ 0 w 306324"/>
                  <a:gd name="connsiteY8" fmla="*/ 502444 h 5051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06324" h="505110">
                    <a:moveTo>
                      <a:pt x="0" y="502444"/>
                    </a:moveTo>
                    <a:cubicBezTo>
                      <a:pt x="21527" y="502444"/>
                      <a:pt x="39529" y="502444"/>
                      <a:pt x="62675" y="502444"/>
                    </a:cubicBezTo>
                    <a:cubicBezTo>
                      <a:pt x="62675" y="353949"/>
                      <a:pt x="62675" y="209264"/>
                      <a:pt x="62675" y="65722"/>
                    </a:cubicBezTo>
                    <a:cubicBezTo>
                      <a:pt x="122587" y="65722"/>
                      <a:pt x="177165" y="65722"/>
                      <a:pt x="240982" y="65722"/>
                    </a:cubicBezTo>
                    <a:cubicBezTo>
                      <a:pt x="240982" y="214693"/>
                      <a:pt x="240982" y="359378"/>
                      <a:pt x="240982" y="505111"/>
                    </a:cubicBezTo>
                    <a:cubicBezTo>
                      <a:pt x="267558" y="505111"/>
                      <a:pt x="284798" y="505111"/>
                      <a:pt x="306324" y="505111"/>
                    </a:cubicBezTo>
                    <a:cubicBezTo>
                      <a:pt x="306324" y="334042"/>
                      <a:pt x="306324" y="167354"/>
                      <a:pt x="306324" y="0"/>
                    </a:cubicBezTo>
                    <a:cubicBezTo>
                      <a:pt x="202216" y="0"/>
                      <a:pt x="101632" y="0"/>
                      <a:pt x="95" y="0"/>
                    </a:cubicBezTo>
                    <a:cubicBezTo>
                      <a:pt x="0" y="169735"/>
                      <a:pt x="0" y="336518"/>
                      <a:pt x="0" y="50244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xmlns="" id="{BC931D9C-0FE7-4A0D-918A-72E4DA09CCBD}"/>
                  </a:ext>
                </a:extLst>
              </p:cNvPr>
              <p:cNvSpPr/>
              <p:nvPr/>
            </p:nvSpPr>
            <p:spPr>
              <a:xfrm>
                <a:off x="3383184" y="3968495"/>
                <a:ext cx="307181" cy="501681"/>
              </a:xfrm>
              <a:custGeom>
                <a:avLst/>
                <a:gdLst>
                  <a:gd name="connsiteX0" fmla="*/ 0 w 307181"/>
                  <a:gd name="connsiteY0" fmla="*/ 499777 h 501681"/>
                  <a:gd name="connsiteX1" fmla="*/ 60484 w 307181"/>
                  <a:gd name="connsiteY1" fmla="*/ 499777 h 501681"/>
                  <a:gd name="connsiteX2" fmla="*/ 60484 w 307181"/>
                  <a:gd name="connsiteY2" fmla="*/ 65246 h 501681"/>
                  <a:gd name="connsiteX3" fmla="*/ 239268 w 307181"/>
                  <a:gd name="connsiteY3" fmla="*/ 65246 h 501681"/>
                  <a:gd name="connsiteX4" fmla="*/ 239268 w 307181"/>
                  <a:gd name="connsiteY4" fmla="*/ 501682 h 501681"/>
                  <a:gd name="connsiteX5" fmla="*/ 307181 w 307181"/>
                  <a:gd name="connsiteY5" fmla="*/ 501682 h 501681"/>
                  <a:gd name="connsiteX6" fmla="*/ 307181 w 307181"/>
                  <a:gd name="connsiteY6" fmla="*/ 0 h 501681"/>
                  <a:gd name="connsiteX7" fmla="*/ 0 w 307181"/>
                  <a:gd name="connsiteY7" fmla="*/ 0 h 501681"/>
                  <a:gd name="connsiteX8" fmla="*/ 0 w 307181"/>
                  <a:gd name="connsiteY8" fmla="*/ 499777 h 5016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07181" h="501681">
                    <a:moveTo>
                      <a:pt x="0" y="499777"/>
                    </a:moveTo>
                    <a:cubicBezTo>
                      <a:pt x="20860" y="499777"/>
                      <a:pt x="38576" y="499777"/>
                      <a:pt x="60484" y="499777"/>
                    </a:cubicBezTo>
                    <a:cubicBezTo>
                      <a:pt x="60484" y="352806"/>
                      <a:pt x="60484" y="209359"/>
                      <a:pt x="60484" y="65246"/>
                    </a:cubicBezTo>
                    <a:cubicBezTo>
                      <a:pt x="120301" y="65246"/>
                      <a:pt x="175927" y="65246"/>
                      <a:pt x="239268" y="65246"/>
                    </a:cubicBezTo>
                    <a:cubicBezTo>
                      <a:pt x="239268" y="213550"/>
                      <a:pt x="239268" y="356807"/>
                      <a:pt x="239268" y="501682"/>
                    </a:cubicBezTo>
                    <a:cubicBezTo>
                      <a:pt x="265843" y="501682"/>
                      <a:pt x="284512" y="501682"/>
                      <a:pt x="307181" y="501682"/>
                    </a:cubicBezTo>
                    <a:cubicBezTo>
                      <a:pt x="307181" y="331661"/>
                      <a:pt x="307181" y="166402"/>
                      <a:pt x="307181" y="0"/>
                    </a:cubicBezTo>
                    <a:cubicBezTo>
                      <a:pt x="203263" y="0"/>
                      <a:pt x="102679" y="0"/>
                      <a:pt x="0" y="0"/>
                    </a:cubicBezTo>
                    <a:cubicBezTo>
                      <a:pt x="0" y="168307"/>
                      <a:pt x="0" y="333470"/>
                      <a:pt x="0" y="49977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xmlns="" id="{692D41DB-1F48-4F4F-99CB-968E965B78DA}"/>
                  </a:ext>
                </a:extLst>
              </p:cNvPr>
              <p:cNvSpPr/>
              <p:nvPr/>
            </p:nvSpPr>
            <p:spPr>
              <a:xfrm>
                <a:off x="10724577" y="3285743"/>
                <a:ext cx="316706" cy="401383"/>
              </a:xfrm>
              <a:custGeom>
                <a:avLst/>
                <a:gdLst>
                  <a:gd name="connsiteX0" fmla="*/ 87631 w 316706"/>
                  <a:gd name="connsiteY0" fmla="*/ 0 h 401383"/>
                  <a:gd name="connsiteX1" fmla="*/ 0 w 316706"/>
                  <a:gd name="connsiteY1" fmla="*/ 87440 h 401383"/>
                  <a:gd name="connsiteX2" fmla="*/ 0 w 316706"/>
                  <a:gd name="connsiteY2" fmla="*/ 401384 h 401383"/>
                  <a:gd name="connsiteX3" fmla="*/ 316706 w 316706"/>
                  <a:gd name="connsiteY3" fmla="*/ 401384 h 401383"/>
                  <a:gd name="connsiteX4" fmla="*/ 316706 w 316706"/>
                  <a:gd name="connsiteY4" fmla="*/ 0 h 401383"/>
                  <a:gd name="connsiteX5" fmla="*/ 87631 w 316706"/>
                  <a:gd name="connsiteY5" fmla="*/ 0 h 401383"/>
                  <a:gd name="connsiteX6" fmla="*/ 253080 w 316706"/>
                  <a:gd name="connsiteY6" fmla="*/ 364903 h 401383"/>
                  <a:gd name="connsiteX7" fmla="*/ 66961 w 316706"/>
                  <a:gd name="connsiteY7" fmla="*/ 364903 h 401383"/>
                  <a:gd name="connsiteX8" fmla="*/ 66961 w 316706"/>
                  <a:gd name="connsiteY8" fmla="*/ 66961 h 401383"/>
                  <a:gd name="connsiteX9" fmla="*/ 253080 w 316706"/>
                  <a:gd name="connsiteY9" fmla="*/ 66961 h 401383"/>
                  <a:gd name="connsiteX10" fmla="*/ 253080 w 316706"/>
                  <a:gd name="connsiteY10" fmla="*/ 364903 h 4013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16706" h="401383">
                    <a:moveTo>
                      <a:pt x="87631" y="0"/>
                    </a:moveTo>
                    <a:cubicBezTo>
                      <a:pt x="0" y="0"/>
                      <a:pt x="0" y="0"/>
                      <a:pt x="0" y="87440"/>
                    </a:cubicBezTo>
                    <a:cubicBezTo>
                      <a:pt x="0" y="191452"/>
                      <a:pt x="0" y="295561"/>
                      <a:pt x="0" y="401384"/>
                    </a:cubicBezTo>
                    <a:cubicBezTo>
                      <a:pt x="108967" y="401384"/>
                      <a:pt x="212217" y="401384"/>
                      <a:pt x="316706" y="401384"/>
                    </a:cubicBezTo>
                    <a:cubicBezTo>
                      <a:pt x="316706" y="267272"/>
                      <a:pt x="316706" y="136684"/>
                      <a:pt x="316706" y="0"/>
                    </a:cubicBezTo>
                    <a:cubicBezTo>
                      <a:pt x="238792" y="0"/>
                      <a:pt x="163259" y="0"/>
                      <a:pt x="87631" y="0"/>
                    </a:cubicBezTo>
                    <a:close/>
                    <a:moveTo>
                      <a:pt x="253080" y="364903"/>
                    </a:moveTo>
                    <a:cubicBezTo>
                      <a:pt x="190500" y="364903"/>
                      <a:pt x="130016" y="364903"/>
                      <a:pt x="66961" y="364903"/>
                    </a:cubicBezTo>
                    <a:cubicBezTo>
                      <a:pt x="66961" y="265176"/>
                      <a:pt x="66961" y="167926"/>
                      <a:pt x="66961" y="66961"/>
                    </a:cubicBezTo>
                    <a:cubicBezTo>
                      <a:pt x="127826" y="66961"/>
                      <a:pt x="188309" y="66961"/>
                      <a:pt x="253080" y="66961"/>
                    </a:cubicBezTo>
                    <a:cubicBezTo>
                      <a:pt x="253080" y="167354"/>
                      <a:pt x="253080" y="264605"/>
                      <a:pt x="253080" y="364903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xmlns="" id="{D7E1D42D-98CB-4468-B155-E6BFB07BF862}"/>
                  </a:ext>
                </a:extLst>
              </p:cNvPr>
              <p:cNvSpPr/>
              <p:nvPr/>
            </p:nvSpPr>
            <p:spPr>
              <a:xfrm>
                <a:off x="10724781" y="3840531"/>
                <a:ext cx="316502" cy="400093"/>
              </a:xfrm>
              <a:custGeom>
                <a:avLst/>
                <a:gdLst>
                  <a:gd name="connsiteX0" fmla="*/ 20847 w 316502"/>
                  <a:gd name="connsiteY0" fmla="*/ 1186 h 400093"/>
                  <a:gd name="connsiteX1" fmla="*/ 940 w 316502"/>
                  <a:gd name="connsiteY1" fmla="*/ 25761 h 400093"/>
                  <a:gd name="connsiteX2" fmla="*/ 82 w 316502"/>
                  <a:gd name="connsiteY2" fmla="*/ 400093 h 400093"/>
                  <a:gd name="connsiteX3" fmla="*/ 316503 w 316502"/>
                  <a:gd name="connsiteY3" fmla="*/ 400093 h 400093"/>
                  <a:gd name="connsiteX4" fmla="*/ 316503 w 316502"/>
                  <a:gd name="connsiteY4" fmla="*/ 139 h 400093"/>
                  <a:gd name="connsiteX5" fmla="*/ 20847 w 316502"/>
                  <a:gd name="connsiteY5" fmla="*/ 1186 h 400093"/>
                  <a:gd name="connsiteX6" fmla="*/ 251161 w 316502"/>
                  <a:gd name="connsiteY6" fmla="*/ 362946 h 400093"/>
                  <a:gd name="connsiteX7" fmla="*/ 67043 w 316502"/>
                  <a:gd name="connsiteY7" fmla="*/ 362946 h 400093"/>
                  <a:gd name="connsiteX8" fmla="*/ 67043 w 316502"/>
                  <a:gd name="connsiteY8" fmla="*/ 66814 h 400093"/>
                  <a:gd name="connsiteX9" fmla="*/ 251161 w 316502"/>
                  <a:gd name="connsiteY9" fmla="*/ 66814 h 400093"/>
                  <a:gd name="connsiteX10" fmla="*/ 251161 w 316502"/>
                  <a:gd name="connsiteY10" fmla="*/ 362946 h 4000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16502" h="400093">
                    <a:moveTo>
                      <a:pt x="20847" y="1186"/>
                    </a:moveTo>
                    <a:cubicBezTo>
                      <a:pt x="13799" y="1282"/>
                      <a:pt x="1035" y="17093"/>
                      <a:pt x="940" y="25761"/>
                    </a:cubicBezTo>
                    <a:cubicBezTo>
                      <a:pt x="-393" y="149014"/>
                      <a:pt x="82" y="272268"/>
                      <a:pt x="82" y="400093"/>
                    </a:cubicBezTo>
                    <a:cubicBezTo>
                      <a:pt x="109144" y="400093"/>
                      <a:pt x="211538" y="400093"/>
                      <a:pt x="316503" y="400093"/>
                    </a:cubicBezTo>
                    <a:cubicBezTo>
                      <a:pt x="316503" y="267029"/>
                      <a:pt x="316503" y="136537"/>
                      <a:pt x="316503" y="139"/>
                    </a:cubicBezTo>
                    <a:cubicBezTo>
                      <a:pt x="216301" y="43"/>
                      <a:pt x="118574" y="-433"/>
                      <a:pt x="20847" y="1186"/>
                    </a:cubicBezTo>
                    <a:close/>
                    <a:moveTo>
                      <a:pt x="251161" y="362946"/>
                    </a:moveTo>
                    <a:cubicBezTo>
                      <a:pt x="188964" y="362946"/>
                      <a:pt x="129433" y="362946"/>
                      <a:pt x="67043" y="362946"/>
                    </a:cubicBezTo>
                    <a:cubicBezTo>
                      <a:pt x="67043" y="263791"/>
                      <a:pt x="67043" y="166826"/>
                      <a:pt x="67043" y="66814"/>
                    </a:cubicBezTo>
                    <a:cubicBezTo>
                      <a:pt x="128384" y="66814"/>
                      <a:pt x="187915" y="66814"/>
                      <a:pt x="251161" y="66814"/>
                    </a:cubicBezTo>
                    <a:cubicBezTo>
                      <a:pt x="251161" y="164540"/>
                      <a:pt x="251161" y="261505"/>
                      <a:pt x="251161" y="36294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xmlns="" id="{94DAA618-0956-4364-B59B-6EBC42434118}"/>
                  </a:ext>
                </a:extLst>
              </p:cNvPr>
              <p:cNvSpPr/>
              <p:nvPr/>
            </p:nvSpPr>
            <p:spPr>
              <a:xfrm>
                <a:off x="3224878" y="2810826"/>
                <a:ext cx="310133" cy="398049"/>
              </a:xfrm>
              <a:custGeom>
                <a:avLst/>
                <a:gdLst>
                  <a:gd name="connsiteX0" fmla="*/ 310134 w 310133"/>
                  <a:gd name="connsiteY0" fmla="*/ 0 h 398049"/>
                  <a:gd name="connsiteX1" fmla="*/ 0 w 310133"/>
                  <a:gd name="connsiteY1" fmla="*/ 0 h 398049"/>
                  <a:gd name="connsiteX2" fmla="*/ 0 w 310133"/>
                  <a:gd name="connsiteY2" fmla="*/ 398050 h 398049"/>
                  <a:gd name="connsiteX3" fmla="*/ 310134 w 310133"/>
                  <a:gd name="connsiteY3" fmla="*/ 398050 h 398049"/>
                  <a:gd name="connsiteX4" fmla="*/ 310134 w 310133"/>
                  <a:gd name="connsiteY4" fmla="*/ 0 h 398049"/>
                  <a:gd name="connsiteX5" fmla="*/ 248698 w 310133"/>
                  <a:gd name="connsiteY5" fmla="*/ 360140 h 398049"/>
                  <a:gd name="connsiteX6" fmla="*/ 64961 w 310133"/>
                  <a:gd name="connsiteY6" fmla="*/ 360140 h 398049"/>
                  <a:gd name="connsiteX7" fmla="*/ 64961 w 310133"/>
                  <a:gd name="connsiteY7" fmla="*/ 62865 h 398049"/>
                  <a:gd name="connsiteX8" fmla="*/ 248698 w 310133"/>
                  <a:gd name="connsiteY8" fmla="*/ 62865 h 398049"/>
                  <a:gd name="connsiteX9" fmla="*/ 248698 w 310133"/>
                  <a:gd name="connsiteY9" fmla="*/ 360140 h 398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10133" h="398049">
                    <a:moveTo>
                      <a:pt x="310134" y="0"/>
                    </a:moveTo>
                    <a:cubicBezTo>
                      <a:pt x="206502" y="0"/>
                      <a:pt x="105728" y="0"/>
                      <a:pt x="0" y="0"/>
                    </a:cubicBezTo>
                    <a:cubicBezTo>
                      <a:pt x="0" y="134493"/>
                      <a:pt x="0" y="266129"/>
                      <a:pt x="0" y="398050"/>
                    </a:cubicBezTo>
                    <a:cubicBezTo>
                      <a:pt x="105442" y="398050"/>
                      <a:pt x="207359" y="398050"/>
                      <a:pt x="310134" y="398050"/>
                    </a:cubicBezTo>
                    <a:cubicBezTo>
                      <a:pt x="310134" y="263747"/>
                      <a:pt x="310134" y="133160"/>
                      <a:pt x="310134" y="0"/>
                    </a:cubicBezTo>
                    <a:close/>
                    <a:moveTo>
                      <a:pt x="248698" y="360140"/>
                    </a:moveTo>
                    <a:cubicBezTo>
                      <a:pt x="189357" y="360140"/>
                      <a:pt x="128683" y="360140"/>
                      <a:pt x="64961" y="360140"/>
                    </a:cubicBezTo>
                    <a:cubicBezTo>
                      <a:pt x="64961" y="262128"/>
                      <a:pt x="64961" y="164783"/>
                      <a:pt x="64961" y="62865"/>
                    </a:cubicBezTo>
                    <a:cubicBezTo>
                      <a:pt x="127825" y="62865"/>
                      <a:pt x="186309" y="62865"/>
                      <a:pt x="248698" y="62865"/>
                    </a:cubicBezTo>
                    <a:cubicBezTo>
                      <a:pt x="248698" y="161258"/>
                      <a:pt x="248698" y="258509"/>
                      <a:pt x="248698" y="36014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xmlns="" id="{0B4D564B-2769-4912-832D-5933F0B7A506}"/>
                  </a:ext>
                </a:extLst>
              </p:cNvPr>
              <p:cNvSpPr/>
              <p:nvPr/>
            </p:nvSpPr>
            <p:spPr>
              <a:xfrm>
                <a:off x="3225069" y="3363848"/>
                <a:ext cx="309752" cy="399573"/>
              </a:xfrm>
              <a:custGeom>
                <a:avLst/>
                <a:gdLst>
                  <a:gd name="connsiteX0" fmla="*/ 309753 w 309752"/>
                  <a:gd name="connsiteY0" fmla="*/ 0 h 399573"/>
                  <a:gd name="connsiteX1" fmla="*/ 0 w 309752"/>
                  <a:gd name="connsiteY1" fmla="*/ 0 h 399573"/>
                  <a:gd name="connsiteX2" fmla="*/ 0 w 309752"/>
                  <a:gd name="connsiteY2" fmla="*/ 399574 h 399573"/>
                  <a:gd name="connsiteX3" fmla="*/ 309753 w 309752"/>
                  <a:gd name="connsiteY3" fmla="*/ 399574 h 399573"/>
                  <a:gd name="connsiteX4" fmla="*/ 309753 w 309752"/>
                  <a:gd name="connsiteY4" fmla="*/ 0 h 399573"/>
                  <a:gd name="connsiteX5" fmla="*/ 248412 w 309752"/>
                  <a:gd name="connsiteY5" fmla="*/ 363379 h 399573"/>
                  <a:gd name="connsiteX6" fmla="*/ 65532 w 309752"/>
                  <a:gd name="connsiteY6" fmla="*/ 363379 h 399573"/>
                  <a:gd name="connsiteX7" fmla="*/ 65532 w 309752"/>
                  <a:gd name="connsiteY7" fmla="*/ 64389 h 399573"/>
                  <a:gd name="connsiteX8" fmla="*/ 248412 w 309752"/>
                  <a:gd name="connsiteY8" fmla="*/ 64389 h 399573"/>
                  <a:gd name="connsiteX9" fmla="*/ 248412 w 309752"/>
                  <a:gd name="connsiteY9" fmla="*/ 363379 h 3995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9752" h="399573">
                    <a:moveTo>
                      <a:pt x="309753" y="0"/>
                    </a:moveTo>
                    <a:cubicBezTo>
                      <a:pt x="204597" y="0"/>
                      <a:pt x="102679" y="0"/>
                      <a:pt x="0" y="0"/>
                    </a:cubicBezTo>
                    <a:cubicBezTo>
                      <a:pt x="0" y="134874"/>
                      <a:pt x="0" y="266700"/>
                      <a:pt x="0" y="399574"/>
                    </a:cubicBezTo>
                    <a:cubicBezTo>
                      <a:pt x="104489" y="399574"/>
                      <a:pt x="205264" y="399574"/>
                      <a:pt x="309753" y="399574"/>
                    </a:cubicBezTo>
                    <a:cubicBezTo>
                      <a:pt x="309753" y="263366"/>
                      <a:pt x="309753" y="132779"/>
                      <a:pt x="309753" y="0"/>
                    </a:cubicBezTo>
                    <a:close/>
                    <a:moveTo>
                      <a:pt x="248412" y="363379"/>
                    </a:moveTo>
                    <a:cubicBezTo>
                      <a:pt x="185642" y="363379"/>
                      <a:pt x="127540" y="363379"/>
                      <a:pt x="65532" y="363379"/>
                    </a:cubicBezTo>
                    <a:cubicBezTo>
                      <a:pt x="65532" y="263652"/>
                      <a:pt x="65532" y="165449"/>
                      <a:pt x="65532" y="64389"/>
                    </a:cubicBezTo>
                    <a:cubicBezTo>
                      <a:pt x="125635" y="64389"/>
                      <a:pt x="184976" y="64389"/>
                      <a:pt x="248412" y="64389"/>
                    </a:cubicBezTo>
                    <a:cubicBezTo>
                      <a:pt x="248412" y="162496"/>
                      <a:pt x="248412" y="260699"/>
                      <a:pt x="248412" y="36337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xmlns="" id="{7D773893-2E96-4F4B-A1B4-C56767C76ADF}"/>
                  </a:ext>
                </a:extLst>
              </p:cNvPr>
              <p:cNvSpPr/>
              <p:nvPr/>
            </p:nvSpPr>
            <p:spPr>
              <a:xfrm>
                <a:off x="2843212" y="3363657"/>
                <a:ext cx="306514" cy="399954"/>
              </a:xfrm>
              <a:custGeom>
                <a:avLst/>
                <a:gdLst>
                  <a:gd name="connsiteX0" fmla="*/ 0 w 306514"/>
                  <a:gd name="connsiteY0" fmla="*/ 399955 h 399954"/>
                  <a:gd name="connsiteX1" fmla="*/ 306514 w 306514"/>
                  <a:gd name="connsiteY1" fmla="*/ 399955 h 399954"/>
                  <a:gd name="connsiteX2" fmla="*/ 306514 w 306514"/>
                  <a:gd name="connsiteY2" fmla="*/ 0 h 399954"/>
                  <a:gd name="connsiteX3" fmla="*/ 0 w 306514"/>
                  <a:gd name="connsiteY3" fmla="*/ 0 h 399954"/>
                  <a:gd name="connsiteX4" fmla="*/ 0 w 306514"/>
                  <a:gd name="connsiteY4" fmla="*/ 399955 h 399954"/>
                  <a:gd name="connsiteX5" fmla="*/ 52292 w 306514"/>
                  <a:gd name="connsiteY5" fmla="*/ 64199 h 399954"/>
                  <a:gd name="connsiteX6" fmla="*/ 252603 w 306514"/>
                  <a:gd name="connsiteY6" fmla="*/ 64199 h 399954"/>
                  <a:gd name="connsiteX7" fmla="*/ 252603 w 306514"/>
                  <a:gd name="connsiteY7" fmla="*/ 360902 h 399954"/>
                  <a:gd name="connsiteX8" fmla="*/ 52292 w 306514"/>
                  <a:gd name="connsiteY8" fmla="*/ 360902 h 399954"/>
                  <a:gd name="connsiteX9" fmla="*/ 52292 w 306514"/>
                  <a:gd name="connsiteY9" fmla="*/ 64199 h 399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6514" h="399954">
                    <a:moveTo>
                      <a:pt x="0" y="399955"/>
                    </a:moveTo>
                    <a:cubicBezTo>
                      <a:pt x="102775" y="399955"/>
                      <a:pt x="202025" y="399955"/>
                      <a:pt x="306514" y="399955"/>
                    </a:cubicBezTo>
                    <a:cubicBezTo>
                      <a:pt x="306514" y="264700"/>
                      <a:pt x="306514" y="133064"/>
                      <a:pt x="306514" y="0"/>
                    </a:cubicBezTo>
                    <a:cubicBezTo>
                      <a:pt x="202597" y="0"/>
                      <a:pt x="102203" y="0"/>
                      <a:pt x="0" y="0"/>
                    </a:cubicBezTo>
                    <a:cubicBezTo>
                      <a:pt x="0" y="134493"/>
                      <a:pt x="0" y="266129"/>
                      <a:pt x="0" y="399955"/>
                    </a:cubicBezTo>
                    <a:close/>
                    <a:moveTo>
                      <a:pt x="52292" y="64199"/>
                    </a:moveTo>
                    <a:cubicBezTo>
                      <a:pt x="118967" y="64199"/>
                      <a:pt x="183166" y="64199"/>
                      <a:pt x="252603" y="64199"/>
                    </a:cubicBezTo>
                    <a:cubicBezTo>
                      <a:pt x="252603" y="164687"/>
                      <a:pt x="252603" y="260699"/>
                      <a:pt x="252603" y="360902"/>
                    </a:cubicBezTo>
                    <a:cubicBezTo>
                      <a:pt x="186880" y="360902"/>
                      <a:pt x="121539" y="360902"/>
                      <a:pt x="52292" y="360902"/>
                    </a:cubicBezTo>
                    <a:cubicBezTo>
                      <a:pt x="52292" y="263271"/>
                      <a:pt x="52292" y="164878"/>
                      <a:pt x="52292" y="6419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xmlns="" id="{6494F287-753E-4707-A416-11CA2DB81C7F}"/>
                  </a:ext>
                </a:extLst>
              </p:cNvPr>
              <p:cNvSpPr/>
              <p:nvPr/>
            </p:nvSpPr>
            <p:spPr>
              <a:xfrm>
                <a:off x="2842735" y="2810826"/>
                <a:ext cx="307657" cy="398335"/>
              </a:xfrm>
              <a:custGeom>
                <a:avLst/>
                <a:gdLst>
                  <a:gd name="connsiteX0" fmla="*/ 0 w 307657"/>
                  <a:gd name="connsiteY0" fmla="*/ 398336 h 398335"/>
                  <a:gd name="connsiteX1" fmla="*/ 307657 w 307657"/>
                  <a:gd name="connsiteY1" fmla="*/ 398336 h 398335"/>
                  <a:gd name="connsiteX2" fmla="*/ 307657 w 307657"/>
                  <a:gd name="connsiteY2" fmla="*/ 0 h 398335"/>
                  <a:gd name="connsiteX3" fmla="*/ 0 w 307657"/>
                  <a:gd name="connsiteY3" fmla="*/ 0 h 398335"/>
                  <a:gd name="connsiteX4" fmla="*/ 0 w 307657"/>
                  <a:gd name="connsiteY4" fmla="*/ 398336 h 398335"/>
                  <a:gd name="connsiteX5" fmla="*/ 49149 w 307657"/>
                  <a:gd name="connsiteY5" fmla="*/ 63818 h 398335"/>
                  <a:gd name="connsiteX6" fmla="*/ 251269 w 307657"/>
                  <a:gd name="connsiteY6" fmla="*/ 63818 h 398335"/>
                  <a:gd name="connsiteX7" fmla="*/ 251269 w 307657"/>
                  <a:gd name="connsiteY7" fmla="*/ 363950 h 398335"/>
                  <a:gd name="connsiteX8" fmla="*/ 70866 w 307657"/>
                  <a:gd name="connsiteY8" fmla="*/ 362903 h 398335"/>
                  <a:gd name="connsiteX9" fmla="*/ 50101 w 307657"/>
                  <a:gd name="connsiteY9" fmla="*/ 339566 h 398335"/>
                  <a:gd name="connsiteX10" fmla="*/ 49149 w 307657"/>
                  <a:gd name="connsiteY10" fmla="*/ 63818 h 398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07657" h="398335">
                    <a:moveTo>
                      <a:pt x="0" y="398336"/>
                    </a:moveTo>
                    <a:cubicBezTo>
                      <a:pt x="105251" y="398336"/>
                      <a:pt x="205930" y="398336"/>
                      <a:pt x="307657" y="398336"/>
                    </a:cubicBezTo>
                    <a:cubicBezTo>
                      <a:pt x="307657" y="264033"/>
                      <a:pt x="307657" y="133255"/>
                      <a:pt x="307657" y="0"/>
                    </a:cubicBezTo>
                    <a:cubicBezTo>
                      <a:pt x="204216" y="0"/>
                      <a:pt x="103632" y="0"/>
                      <a:pt x="0" y="0"/>
                    </a:cubicBezTo>
                    <a:cubicBezTo>
                      <a:pt x="0" y="133160"/>
                      <a:pt x="0" y="264033"/>
                      <a:pt x="0" y="398336"/>
                    </a:cubicBezTo>
                    <a:close/>
                    <a:moveTo>
                      <a:pt x="49149" y="63818"/>
                    </a:moveTo>
                    <a:cubicBezTo>
                      <a:pt x="118967" y="63818"/>
                      <a:pt x="183261" y="63818"/>
                      <a:pt x="251269" y="63818"/>
                    </a:cubicBezTo>
                    <a:cubicBezTo>
                      <a:pt x="251269" y="160973"/>
                      <a:pt x="251269" y="258032"/>
                      <a:pt x="251269" y="363950"/>
                    </a:cubicBezTo>
                    <a:cubicBezTo>
                      <a:pt x="190119" y="363950"/>
                      <a:pt x="130397" y="364808"/>
                      <a:pt x="70866" y="362903"/>
                    </a:cubicBezTo>
                    <a:cubicBezTo>
                      <a:pt x="63341" y="362617"/>
                      <a:pt x="50197" y="347758"/>
                      <a:pt x="50101" y="339566"/>
                    </a:cubicBezTo>
                    <a:cubicBezTo>
                      <a:pt x="48577" y="248317"/>
                      <a:pt x="49149" y="157163"/>
                      <a:pt x="49149" y="6381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xmlns="" id="{CEF81D00-5919-45A3-B2CA-ADA01E787FD9}"/>
                  </a:ext>
                </a:extLst>
              </p:cNvPr>
              <p:cNvSpPr/>
              <p:nvPr/>
            </p:nvSpPr>
            <p:spPr>
              <a:xfrm>
                <a:off x="4597907" y="3932300"/>
                <a:ext cx="210692" cy="214598"/>
              </a:xfrm>
              <a:custGeom>
                <a:avLst/>
                <a:gdLst>
                  <a:gd name="connsiteX0" fmla="*/ 0 w 210692"/>
                  <a:gd name="connsiteY0" fmla="*/ 214598 h 214598"/>
                  <a:gd name="connsiteX1" fmla="*/ 210693 w 210692"/>
                  <a:gd name="connsiteY1" fmla="*/ 214598 h 214598"/>
                  <a:gd name="connsiteX2" fmla="*/ 210693 w 210692"/>
                  <a:gd name="connsiteY2" fmla="*/ 0 h 214598"/>
                  <a:gd name="connsiteX3" fmla="*/ 0 w 210692"/>
                  <a:gd name="connsiteY3" fmla="*/ 0 h 214598"/>
                  <a:gd name="connsiteX4" fmla="*/ 0 w 210692"/>
                  <a:gd name="connsiteY4" fmla="*/ 214598 h 214598"/>
                  <a:gd name="connsiteX5" fmla="*/ 43529 w 210692"/>
                  <a:gd name="connsiteY5" fmla="*/ 45625 h 214598"/>
                  <a:gd name="connsiteX6" fmla="*/ 172117 w 210692"/>
                  <a:gd name="connsiteY6" fmla="*/ 45625 h 214598"/>
                  <a:gd name="connsiteX7" fmla="*/ 172117 w 210692"/>
                  <a:gd name="connsiteY7" fmla="*/ 175165 h 214598"/>
                  <a:gd name="connsiteX8" fmla="*/ 43529 w 210692"/>
                  <a:gd name="connsiteY8" fmla="*/ 175165 h 214598"/>
                  <a:gd name="connsiteX9" fmla="*/ 43529 w 210692"/>
                  <a:gd name="connsiteY9" fmla="*/ 45625 h 2145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10692" h="214598">
                    <a:moveTo>
                      <a:pt x="0" y="214598"/>
                    </a:moveTo>
                    <a:cubicBezTo>
                      <a:pt x="72485" y="214598"/>
                      <a:pt x="141256" y="214598"/>
                      <a:pt x="210693" y="214598"/>
                    </a:cubicBezTo>
                    <a:cubicBezTo>
                      <a:pt x="210693" y="141446"/>
                      <a:pt x="210693" y="71533"/>
                      <a:pt x="210693" y="0"/>
                    </a:cubicBezTo>
                    <a:cubicBezTo>
                      <a:pt x="139351" y="0"/>
                      <a:pt x="71819" y="0"/>
                      <a:pt x="0" y="0"/>
                    </a:cubicBezTo>
                    <a:cubicBezTo>
                      <a:pt x="0" y="74390"/>
                      <a:pt x="0" y="144304"/>
                      <a:pt x="0" y="214598"/>
                    </a:cubicBezTo>
                    <a:close/>
                    <a:moveTo>
                      <a:pt x="43529" y="45625"/>
                    </a:moveTo>
                    <a:cubicBezTo>
                      <a:pt x="87821" y="45625"/>
                      <a:pt x="128302" y="45625"/>
                      <a:pt x="172117" y="45625"/>
                    </a:cubicBezTo>
                    <a:cubicBezTo>
                      <a:pt x="172117" y="88773"/>
                      <a:pt x="172117" y="130397"/>
                      <a:pt x="172117" y="175165"/>
                    </a:cubicBezTo>
                    <a:cubicBezTo>
                      <a:pt x="130112" y="175165"/>
                      <a:pt x="88487" y="175165"/>
                      <a:pt x="43529" y="175165"/>
                    </a:cubicBezTo>
                    <a:cubicBezTo>
                      <a:pt x="43529" y="133255"/>
                      <a:pt x="43529" y="91726"/>
                      <a:pt x="43529" y="4562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xmlns="" id="{868AEEDF-1086-4F94-B3F6-E4C97FB5AABE}"/>
                  </a:ext>
                </a:extLst>
              </p:cNvPr>
              <p:cNvSpPr/>
              <p:nvPr/>
            </p:nvSpPr>
            <p:spPr>
              <a:xfrm>
                <a:off x="4321682" y="4089367"/>
                <a:ext cx="211455" cy="214503"/>
              </a:xfrm>
              <a:custGeom>
                <a:avLst/>
                <a:gdLst>
                  <a:gd name="connsiteX0" fmla="*/ 0 w 211455"/>
                  <a:gd name="connsiteY0" fmla="*/ 214503 h 214503"/>
                  <a:gd name="connsiteX1" fmla="*/ 211455 w 211455"/>
                  <a:gd name="connsiteY1" fmla="*/ 214503 h 214503"/>
                  <a:gd name="connsiteX2" fmla="*/ 211455 w 211455"/>
                  <a:gd name="connsiteY2" fmla="*/ 0 h 214503"/>
                  <a:gd name="connsiteX3" fmla="*/ 0 w 211455"/>
                  <a:gd name="connsiteY3" fmla="*/ 0 h 214503"/>
                  <a:gd name="connsiteX4" fmla="*/ 0 w 211455"/>
                  <a:gd name="connsiteY4" fmla="*/ 214503 h 214503"/>
                  <a:gd name="connsiteX5" fmla="*/ 44387 w 211455"/>
                  <a:gd name="connsiteY5" fmla="*/ 43243 h 214503"/>
                  <a:gd name="connsiteX6" fmla="*/ 172974 w 211455"/>
                  <a:gd name="connsiteY6" fmla="*/ 43243 h 214503"/>
                  <a:gd name="connsiteX7" fmla="*/ 172974 w 211455"/>
                  <a:gd name="connsiteY7" fmla="*/ 174974 h 214503"/>
                  <a:gd name="connsiteX8" fmla="*/ 44387 w 211455"/>
                  <a:gd name="connsiteY8" fmla="*/ 174974 h 214503"/>
                  <a:gd name="connsiteX9" fmla="*/ 44387 w 211455"/>
                  <a:gd name="connsiteY9" fmla="*/ 43243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11455" h="214503">
                    <a:moveTo>
                      <a:pt x="0" y="214503"/>
                    </a:moveTo>
                    <a:cubicBezTo>
                      <a:pt x="72676" y="214503"/>
                      <a:pt x="142399" y="214503"/>
                      <a:pt x="211455" y="214503"/>
                    </a:cubicBezTo>
                    <a:cubicBezTo>
                      <a:pt x="211455" y="140494"/>
                      <a:pt x="211455" y="70485"/>
                      <a:pt x="211455" y="0"/>
                    </a:cubicBezTo>
                    <a:cubicBezTo>
                      <a:pt x="139351" y="0"/>
                      <a:pt x="71819" y="0"/>
                      <a:pt x="0" y="0"/>
                    </a:cubicBezTo>
                    <a:cubicBezTo>
                      <a:pt x="0" y="75057"/>
                      <a:pt x="0" y="143827"/>
                      <a:pt x="0" y="214503"/>
                    </a:cubicBezTo>
                    <a:close/>
                    <a:moveTo>
                      <a:pt x="44387" y="43243"/>
                    </a:moveTo>
                    <a:cubicBezTo>
                      <a:pt x="89059" y="43243"/>
                      <a:pt x="129540" y="43243"/>
                      <a:pt x="172974" y="43243"/>
                    </a:cubicBezTo>
                    <a:cubicBezTo>
                      <a:pt x="172974" y="87535"/>
                      <a:pt x="172974" y="129540"/>
                      <a:pt x="172974" y="174974"/>
                    </a:cubicBezTo>
                    <a:cubicBezTo>
                      <a:pt x="130969" y="174974"/>
                      <a:pt x="89154" y="174974"/>
                      <a:pt x="44387" y="174974"/>
                    </a:cubicBezTo>
                    <a:cubicBezTo>
                      <a:pt x="44387" y="131731"/>
                      <a:pt x="44387" y="89821"/>
                      <a:pt x="44387" y="43243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2A94CAC8-E8A5-49C7-B244-06F19A441665}"/>
                </a:ext>
              </a:extLst>
            </p:cNvPr>
            <p:cNvSpPr/>
            <p:nvPr/>
          </p:nvSpPr>
          <p:spPr>
            <a:xfrm>
              <a:off x="217009" y="6590579"/>
              <a:ext cx="8595360" cy="274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xmlns="" id="{95ADEB8C-AD93-4AD0-ACCC-91EC5F97F972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808008" y="2041585"/>
            <a:ext cx="2495909" cy="2720402"/>
          </a:xfrm>
          <a:prstGeom prst="roundRect">
            <a:avLst>
              <a:gd name="adj" fmla="val 23136"/>
            </a:avLst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5156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317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272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6356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2">
            <a:extLst>
              <a:ext uri="{FF2B5EF4-FFF2-40B4-BE49-F238E27FC236}">
                <a16:creationId xmlns:a16="http://schemas.microsoft.com/office/drawing/2014/main" xmlns="" id="{BDC57578-EF98-4A57-8AF7-1C7CC48D72A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843736" y="0"/>
            <a:ext cx="4348264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501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2311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73690" y="1"/>
            <a:ext cx="10018311" cy="823244"/>
          </a:xfrm>
          <a:solidFill>
            <a:schemeClr val="accent2">
              <a:alpha val="39000"/>
            </a:schemeClr>
          </a:solidFill>
        </p:spPr>
        <p:txBody>
          <a:bodyPr/>
          <a:lstStyle/>
          <a:p>
            <a:r>
              <a:rPr lang="en-US" sz="3600" dirty="0">
                <a:latin typeface="Franklin Gothic Heavy" panose="020B0903020102020204" pitchFamily="34" charset="0"/>
              </a:rPr>
              <a:t>REKAP KASUS TAHUN 2022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972090"/>
              </p:ext>
            </p:extLst>
          </p:nvPr>
        </p:nvGraphicFramePr>
        <p:xfrm>
          <a:off x="0" y="831242"/>
          <a:ext cx="7492761" cy="5995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3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578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47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356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07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27428">
                  <a:extLst>
                    <a:ext uri="{9D8B030D-6E8A-4147-A177-3AD203B41FA5}">
                      <a16:colId xmlns:a16="http://schemas.microsoft.com/office/drawing/2014/main" xmlns="" val="2951502992"/>
                    </a:ext>
                  </a:extLst>
                </a:gridCol>
              </a:tblGrid>
              <a:tr h="228367">
                <a:tc rowSpan="2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ID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Jenis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Kasus</a:t>
                      </a:r>
                      <a:endParaRPr lang="en-ID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 </a:t>
                      </a:r>
                      <a:r>
                        <a:rPr lang="en-US" dirty="0" smtClean="0"/>
                        <a:t>1</a:t>
                      </a:r>
                      <a:r>
                        <a:rPr lang="id-ID" dirty="0" smtClean="0"/>
                        <a:t>6</a:t>
                      </a:r>
                      <a:r>
                        <a:rPr lang="en-US" baseline="0" dirty="0" smtClean="0"/>
                        <a:t> </a:t>
                      </a:r>
                      <a:r>
                        <a:rPr lang="id-ID" baseline="0" dirty="0"/>
                        <a:t>J</a:t>
                      </a:r>
                      <a:r>
                        <a:rPr lang="en-US" baseline="0" dirty="0"/>
                        <a:t>ULY</a:t>
                      </a:r>
                      <a:r>
                        <a:rPr lang="en-US" dirty="0"/>
                        <a:t> 2022</a:t>
                      </a:r>
                      <a:endParaRPr lang="en-ID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D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707"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Bentuk</a:t>
                      </a:r>
                      <a:endParaRPr lang="en-ID" sz="1600" b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bg1"/>
                          </a:solidFill>
                        </a:rPr>
                        <a:t>Perempuan</a:t>
                      </a:r>
                      <a:endParaRPr lang="en-ID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bg1"/>
                          </a:solidFill>
                        </a:rPr>
                        <a:t>Anak</a:t>
                      </a:r>
                      <a:endParaRPr lang="en-ID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b="1" dirty="0" err="1">
                          <a:solidFill>
                            <a:schemeClr val="bg1"/>
                          </a:solidFill>
                        </a:rPr>
                        <a:t>Akumulasi</a:t>
                      </a:r>
                      <a:endParaRPr lang="en-ID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7398">
                <a:tc rowSpan="4">
                  <a:txBody>
                    <a:bodyPr/>
                    <a:lstStyle/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1</a:t>
                      </a:r>
                      <a:endParaRPr lang="en-ID" sz="16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KDRT</a:t>
                      </a:r>
                      <a:endParaRPr lang="en-ID" sz="16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/>
                        <a:t>Fisik</a:t>
                      </a:r>
                      <a:endParaRPr lang="en-ID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7</a:t>
                      </a:r>
                      <a:endParaRPr lang="en-ID" sz="16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  <a:endParaRPr lang="en-ID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dirty="0"/>
                        <a:t>13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7398"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/>
                        <a:t>Psikis</a:t>
                      </a:r>
                      <a:endParaRPr lang="en-ID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  <a:endParaRPr lang="en-ID" sz="16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  <a:endParaRPr lang="en-ID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dirty="0"/>
                        <a:t>12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7398"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/>
                        <a:t>Seksual</a:t>
                      </a:r>
                      <a:endParaRPr lang="en-ID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en-ID" sz="16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  <a:endParaRPr lang="en-ID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dirty="0"/>
                        <a:t>3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7730"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/>
                        <a:t>Penelantaran</a:t>
                      </a:r>
                      <a:endParaRPr lang="en-ID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  <a:endParaRPr lang="en-ID" sz="16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  <a:endParaRPr lang="en-ID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dirty="0"/>
                        <a:t>10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1198">
                <a:tc rowSpan="4">
                  <a:txBody>
                    <a:bodyPr/>
                    <a:lstStyle/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2</a:t>
                      </a:r>
                      <a:endParaRPr lang="en-ID" sz="16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600" baseline="0" dirty="0"/>
                    </a:p>
                    <a:p>
                      <a:endParaRPr lang="en-US" sz="1600" baseline="0" dirty="0"/>
                    </a:p>
                    <a:p>
                      <a:r>
                        <a:rPr lang="en-US" sz="1600" baseline="0" dirty="0"/>
                        <a:t>Non KDRT</a:t>
                      </a:r>
                      <a:endParaRPr lang="en-ID" sz="16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/>
                        <a:t>Fisik</a:t>
                      </a:r>
                      <a:endParaRPr lang="en-ID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en-ID" sz="16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en-ID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dirty="0"/>
                        <a:t>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3717"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/>
                        <a:t>Psikis</a:t>
                      </a:r>
                      <a:endParaRPr lang="en-ID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en-ID" sz="16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en-ID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dirty="0"/>
                        <a:t>3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2869"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/>
                        <a:t>Seksual</a:t>
                      </a:r>
                      <a:endParaRPr lang="en-ID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en-ID" sz="16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  <a:endParaRPr lang="en-ID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dirty="0"/>
                        <a:t>15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8299"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/>
                        <a:t>Penelantaran</a:t>
                      </a:r>
                      <a:endParaRPr lang="en-ID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en-ID" sz="16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  <a:endParaRPr lang="en-ID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dirty="0"/>
                        <a:t>4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111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ESKA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007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TPPO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8779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KBGO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58447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ABH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80218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Jumlah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2</a:t>
                      </a:r>
                      <a:r>
                        <a:rPr lang="id-ID" b="1" dirty="0"/>
                        <a:t>4</a:t>
                      </a:r>
                      <a:endParaRPr lang="en-ID" b="1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42</a:t>
                      </a:r>
                      <a:endParaRPr lang="en-ID" b="1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b="1" dirty="0"/>
                        <a:t>66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87268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</a:t>
                      </a:r>
                      <a:endParaRPr lang="en-ID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D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66</a:t>
                      </a:r>
                      <a:endParaRPr lang="en-ID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D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D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52" name="Text Placeholder 1">
            <a:extLst>
              <a:ext uri="{FF2B5EF4-FFF2-40B4-BE49-F238E27FC236}">
                <a16:creationId xmlns:a16="http://schemas.microsoft.com/office/drawing/2014/main" xmlns="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-1" y="-12635"/>
            <a:ext cx="2173691" cy="831242"/>
          </a:xfrm>
          <a:prstGeom prst="rect">
            <a:avLst/>
          </a:prstGeom>
          <a:solidFill>
            <a:schemeClr val="accent2">
              <a:lumMod val="75000"/>
              <a:alpha val="87000"/>
            </a:schemeClr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prstClr val="black">
                  <a:lumMod val="85000"/>
                  <a:lumOff val="15000"/>
                </a:prstClr>
              </a:solidFill>
              <a:latin typeface="Franklin Gothic Heavy" panose="020B0903020102020204" pitchFamily="34" charset="0"/>
            </a:endParaRPr>
          </a:p>
        </p:txBody>
      </p:sp>
      <p:pic>
        <p:nvPicPr>
          <p:cNvPr id="72" name="Picture 2" descr="Logo Provinsi Jawa timur PNG HD | GUDRIL LOGO | Tempat-nya Download logo CD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5087" y="0"/>
            <a:ext cx="1116798" cy="838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7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75" t="31740" r="23990" b="32729"/>
          <a:stretch/>
        </p:blipFill>
        <p:spPr>
          <a:xfrm>
            <a:off x="899167" y="-45316"/>
            <a:ext cx="1201980" cy="863923"/>
          </a:xfrm>
          <a:prstGeom prst="rect">
            <a:avLst/>
          </a:prstGeom>
        </p:spPr>
      </p:pic>
      <p:sp>
        <p:nvSpPr>
          <p:cNvPr id="85" name="Right Arrow 1">
            <a:extLst>
              <a:ext uri="{FF2B5EF4-FFF2-40B4-BE49-F238E27FC236}">
                <a16:creationId xmlns:a16="http://schemas.microsoft.com/office/drawing/2014/main" xmlns="" id="{ABB962BB-B15A-4E22-B2DF-D525CB235E95}"/>
              </a:ext>
            </a:extLst>
          </p:cNvPr>
          <p:cNvSpPr/>
          <p:nvPr/>
        </p:nvSpPr>
        <p:spPr>
          <a:xfrm>
            <a:off x="7645377" y="4836894"/>
            <a:ext cx="2377407" cy="979552"/>
          </a:xfrm>
          <a:prstGeom prst="rightArrow">
            <a:avLst>
              <a:gd name="adj1" fmla="val 65117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prstClr val="white"/>
              </a:solidFill>
            </a:endParaRPr>
          </a:p>
        </p:txBody>
      </p:sp>
      <p:sp>
        <p:nvSpPr>
          <p:cNvPr id="87" name="Right Arrow 5">
            <a:extLst>
              <a:ext uri="{FF2B5EF4-FFF2-40B4-BE49-F238E27FC236}">
                <a16:creationId xmlns:a16="http://schemas.microsoft.com/office/drawing/2014/main" xmlns="" id="{7DF2464F-5AE4-46BD-98DB-2E7A4A2629AC}"/>
              </a:ext>
            </a:extLst>
          </p:cNvPr>
          <p:cNvSpPr/>
          <p:nvPr/>
        </p:nvSpPr>
        <p:spPr>
          <a:xfrm>
            <a:off x="7633786" y="3660635"/>
            <a:ext cx="2942388" cy="1118298"/>
          </a:xfrm>
          <a:prstGeom prst="rightArrow">
            <a:avLst>
              <a:gd name="adj1" fmla="val 65117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prstClr val="white"/>
              </a:solidFill>
            </a:endParaRPr>
          </a:p>
        </p:txBody>
      </p:sp>
      <p:sp>
        <p:nvSpPr>
          <p:cNvPr id="91" name="Right Arrow 6">
            <a:extLst>
              <a:ext uri="{FF2B5EF4-FFF2-40B4-BE49-F238E27FC236}">
                <a16:creationId xmlns:a16="http://schemas.microsoft.com/office/drawing/2014/main" xmlns="" id="{A366AE82-252F-4610-96C6-DE4EEE96C59F}"/>
              </a:ext>
            </a:extLst>
          </p:cNvPr>
          <p:cNvSpPr/>
          <p:nvPr/>
        </p:nvSpPr>
        <p:spPr>
          <a:xfrm>
            <a:off x="7673752" y="1238708"/>
            <a:ext cx="4377290" cy="1240154"/>
          </a:xfrm>
          <a:prstGeom prst="rightArrow">
            <a:avLst>
              <a:gd name="adj1" fmla="val 65117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prstClr val="white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98D9F6C6-F1C6-4963-991A-2DFD30719575}"/>
              </a:ext>
            </a:extLst>
          </p:cNvPr>
          <p:cNvSpPr txBox="1"/>
          <p:nvPr/>
        </p:nvSpPr>
        <p:spPr>
          <a:xfrm>
            <a:off x="7673752" y="1488154"/>
            <a:ext cx="3219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err="1">
                <a:solidFill>
                  <a:prstClr val="white"/>
                </a:solidFill>
                <a:latin typeface="Arial Black" panose="020B0A04020102020204" pitchFamily="34" charset="0"/>
                <a:cs typeface="Calibri" pitchFamily="34" charset="0"/>
              </a:rPr>
              <a:t>Jumlah</a:t>
            </a:r>
            <a:r>
              <a:rPr lang="en-US" altLang="ko-KR" sz="2000" b="1" dirty="0">
                <a:solidFill>
                  <a:prstClr val="white"/>
                </a:solidFill>
                <a:latin typeface="Arial Black" panose="020B0A04020102020204" pitchFamily="34" charset="0"/>
                <a:cs typeface="Calibri" pitchFamily="34" charset="0"/>
              </a:rPr>
              <a:t> </a:t>
            </a:r>
            <a:r>
              <a:rPr lang="en-US" altLang="ko-KR" sz="2000" b="1" dirty="0" err="1">
                <a:solidFill>
                  <a:prstClr val="white"/>
                </a:solidFill>
                <a:latin typeface="Arial Black" panose="020B0A04020102020204" pitchFamily="34" charset="0"/>
                <a:cs typeface="Calibri" pitchFamily="34" charset="0"/>
              </a:rPr>
              <a:t>Pengaduan</a:t>
            </a:r>
            <a:r>
              <a:rPr lang="en-US" altLang="ko-KR" sz="2000" b="1" dirty="0">
                <a:solidFill>
                  <a:prstClr val="white"/>
                </a:solidFill>
                <a:latin typeface="Arial Black" panose="020B0A04020102020204" pitchFamily="34" charset="0"/>
                <a:cs typeface="Calibri" pitchFamily="34" charset="0"/>
              </a:rPr>
              <a:t> </a:t>
            </a:r>
            <a:r>
              <a:rPr lang="en-US" altLang="ko-KR" sz="2000" b="1" dirty="0" err="1">
                <a:solidFill>
                  <a:prstClr val="white"/>
                </a:solidFill>
                <a:latin typeface="Arial Black" panose="020B0A04020102020204" pitchFamily="34" charset="0"/>
                <a:cs typeface="Calibri" pitchFamily="34" charset="0"/>
              </a:rPr>
              <a:t>Kasus</a:t>
            </a:r>
            <a:endParaRPr lang="ko-KR" altLang="en-US" sz="2000" b="1" dirty="0">
              <a:solidFill>
                <a:prstClr val="white"/>
              </a:solidFill>
              <a:latin typeface="Arial Black" panose="020B0A04020102020204" pitchFamily="34" charset="0"/>
              <a:cs typeface="Calibri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98D9F6C6-F1C6-4963-991A-2DFD30719575}"/>
              </a:ext>
            </a:extLst>
          </p:cNvPr>
          <p:cNvSpPr txBox="1"/>
          <p:nvPr/>
        </p:nvSpPr>
        <p:spPr>
          <a:xfrm>
            <a:off x="7678111" y="3923579"/>
            <a:ext cx="1443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err="1">
                <a:solidFill>
                  <a:prstClr val="white"/>
                </a:solidFill>
                <a:latin typeface="Arial Black" panose="020B0A04020102020204" pitchFamily="34" charset="0"/>
                <a:cs typeface="Calibri" pitchFamily="34" charset="0"/>
              </a:rPr>
              <a:t>Referall</a:t>
            </a:r>
            <a:r>
              <a:rPr lang="en-US" altLang="ko-KR" sz="2000" b="1" dirty="0">
                <a:solidFill>
                  <a:prstClr val="white"/>
                </a:solidFill>
                <a:latin typeface="Arial Black" panose="020B0A04020102020204" pitchFamily="34" charset="0"/>
                <a:cs typeface="Calibri" pitchFamily="34" charset="0"/>
              </a:rPr>
              <a:t> </a:t>
            </a:r>
            <a:r>
              <a:rPr lang="en-US" altLang="ko-KR" sz="2000" b="1" dirty="0" err="1">
                <a:solidFill>
                  <a:prstClr val="white"/>
                </a:solidFill>
                <a:latin typeface="Arial Black" panose="020B0A04020102020204" pitchFamily="34" charset="0"/>
                <a:cs typeface="Calibri" pitchFamily="34" charset="0"/>
              </a:rPr>
              <a:t>Kasus</a:t>
            </a:r>
            <a:endParaRPr lang="ko-KR" altLang="en-US" sz="2000" b="1" dirty="0">
              <a:solidFill>
                <a:prstClr val="white"/>
              </a:solidFill>
              <a:latin typeface="Arial Black" panose="020B0A04020102020204" pitchFamily="34" charset="0"/>
              <a:cs typeface="Calibri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98D9F6C6-F1C6-4963-991A-2DFD30719575}"/>
              </a:ext>
            </a:extLst>
          </p:cNvPr>
          <p:cNvSpPr txBox="1"/>
          <p:nvPr/>
        </p:nvSpPr>
        <p:spPr>
          <a:xfrm>
            <a:off x="7577426" y="5114714"/>
            <a:ext cx="2445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err="1">
                <a:solidFill>
                  <a:prstClr val="white"/>
                </a:solidFill>
                <a:latin typeface="Arial Black" panose="020B0A04020102020204" pitchFamily="34" charset="0"/>
                <a:cs typeface="Calibri" pitchFamily="34" charset="0"/>
              </a:rPr>
              <a:t>Terminasi</a:t>
            </a:r>
            <a:endParaRPr lang="ko-KR" altLang="en-US" sz="2000" b="1" dirty="0">
              <a:solidFill>
                <a:prstClr val="white"/>
              </a:solidFill>
              <a:latin typeface="Arial Black" panose="020B0A04020102020204" pitchFamily="34" charset="0"/>
              <a:cs typeface="Calibri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0900913" y="1585174"/>
            <a:ext cx="784258" cy="593597"/>
            <a:chOff x="5141608" y="3298487"/>
            <a:chExt cx="517970" cy="540000"/>
          </a:xfrm>
        </p:grpSpPr>
        <p:sp>
          <p:nvSpPr>
            <p:cNvPr id="97" name="Oval 96">
              <a:extLst>
                <a:ext uri="{FF2B5EF4-FFF2-40B4-BE49-F238E27FC236}">
                  <a16:creationId xmlns:a16="http://schemas.microsoft.com/office/drawing/2014/main" xmlns="" id="{077CB7F2-C211-4582-AC63-2AD5775F4BFC}"/>
                </a:ext>
              </a:extLst>
            </p:cNvPr>
            <p:cNvSpPr/>
            <p:nvPr/>
          </p:nvSpPr>
          <p:spPr>
            <a:xfrm>
              <a:off x="5141608" y="3298487"/>
              <a:ext cx="501915" cy="540000"/>
            </a:xfrm>
            <a:prstGeom prst="ellipse">
              <a:avLst/>
            </a:prstGeom>
            <a:solidFill>
              <a:schemeClr val="accent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xmlns="" id="{3FADA163-AB15-4B61-971E-DB260936A796}"/>
                </a:ext>
              </a:extLst>
            </p:cNvPr>
            <p:cNvSpPr/>
            <p:nvPr/>
          </p:nvSpPr>
          <p:spPr>
            <a:xfrm>
              <a:off x="5185563" y="3379869"/>
              <a:ext cx="474015" cy="329777"/>
            </a:xfrm>
            <a:prstGeom prst="ellipse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93</a:t>
              </a:r>
              <a:endParaRPr lang="ko-KR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</p:grpSp>
      <p:sp>
        <p:nvSpPr>
          <p:cNvPr id="101" name="Oval 100">
            <a:extLst>
              <a:ext uri="{FF2B5EF4-FFF2-40B4-BE49-F238E27FC236}">
                <a16:creationId xmlns:a16="http://schemas.microsoft.com/office/drawing/2014/main" xmlns="" id="{3FADA163-AB15-4B61-971E-DB260936A796}"/>
              </a:ext>
            </a:extLst>
          </p:cNvPr>
          <p:cNvSpPr/>
          <p:nvPr/>
        </p:nvSpPr>
        <p:spPr>
          <a:xfrm>
            <a:off x="10899229" y="1982544"/>
            <a:ext cx="1508289" cy="599363"/>
          </a:xfrm>
          <a:prstGeom prst="ellipse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pSp>
        <p:nvGrpSpPr>
          <p:cNvPr id="102" name="Group 101"/>
          <p:cNvGrpSpPr/>
          <p:nvPr/>
        </p:nvGrpSpPr>
        <p:grpSpPr>
          <a:xfrm>
            <a:off x="9431894" y="3924327"/>
            <a:ext cx="833913" cy="593597"/>
            <a:chOff x="5141608" y="3298487"/>
            <a:chExt cx="550765" cy="540000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xmlns="" id="{077CB7F2-C211-4582-AC63-2AD5775F4BFC}"/>
                </a:ext>
              </a:extLst>
            </p:cNvPr>
            <p:cNvSpPr/>
            <p:nvPr/>
          </p:nvSpPr>
          <p:spPr>
            <a:xfrm>
              <a:off x="5141608" y="3298487"/>
              <a:ext cx="501915" cy="540000"/>
            </a:xfrm>
            <a:prstGeom prst="ellipse">
              <a:avLst/>
            </a:prstGeom>
            <a:solidFill>
              <a:schemeClr val="accent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xmlns="" id="{3FADA163-AB15-4B61-971E-DB260936A796}"/>
                </a:ext>
              </a:extLst>
            </p:cNvPr>
            <p:cNvSpPr/>
            <p:nvPr/>
          </p:nvSpPr>
          <p:spPr>
            <a:xfrm>
              <a:off x="5218358" y="3411284"/>
              <a:ext cx="474015" cy="329777"/>
            </a:xfrm>
            <a:prstGeom prst="ellipse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10</a:t>
              </a:r>
              <a:endParaRPr lang="ko-KR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</p:grpSp>
      <p:sp>
        <p:nvSpPr>
          <p:cNvPr id="105" name="Oval 104">
            <a:extLst>
              <a:ext uri="{FF2B5EF4-FFF2-40B4-BE49-F238E27FC236}">
                <a16:creationId xmlns:a16="http://schemas.microsoft.com/office/drawing/2014/main" xmlns="" id="{3FADA163-AB15-4B61-971E-DB260936A796}"/>
              </a:ext>
            </a:extLst>
          </p:cNvPr>
          <p:cNvSpPr/>
          <p:nvPr/>
        </p:nvSpPr>
        <p:spPr>
          <a:xfrm>
            <a:off x="10322996" y="3037521"/>
            <a:ext cx="1508289" cy="599363"/>
          </a:xfrm>
          <a:prstGeom prst="ellipse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xmlns="" id="{3FADA163-AB15-4B61-971E-DB260936A796}"/>
              </a:ext>
            </a:extLst>
          </p:cNvPr>
          <p:cNvSpPr/>
          <p:nvPr/>
        </p:nvSpPr>
        <p:spPr>
          <a:xfrm>
            <a:off x="9759011" y="4179570"/>
            <a:ext cx="1388452" cy="599363"/>
          </a:xfrm>
          <a:prstGeom prst="ellipse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xmlns="" id="{3FADA163-AB15-4B61-971E-DB260936A796}"/>
              </a:ext>
            </a:extLst>
          </p:cNvPr>
          <p:cNvSpPr/>
          <p:nvPr/>
        </p:nvSpPr>
        <p:spPr>
          <a:xfrm>
            <a:off x="9187242" y="5153073"/>
            <a:ext cx="595282" cy="361751"/>
          </a:xfrm>
          <a:prstGeom prst="ellipse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</a:t>
            </a:r>
            <a:r>
              <a:rPr lang="id-ID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8</a:t>
            </a:r>
            <a:endParaRPr lang="ko-KR" altLang="en-US" sz="16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9" name="Right Arrow 6">
            <a:extLst>
              <a:ext uri="{FF2B5EF4-FFF2-40B4-BE49-F238E27FC236}">
                <a16:creationId xmlns:a16="http://schemas.microsoft.com/office/drawing/2014/main" xmlns="" id="{A366AE82-252F-4610-96C6-DE4EEE96C59F}"/>
              </a:ext>
            </a:extLst>
          </p:cNvPr>
          <p:cNvSpPr/>
          <p:nvPr/>
        </p:nvSpPr>
        <p:spPr>
          <a:xfrm>
            <a:off x="7637848" y="2430709"/>
            <a:ext cx="3852607" cy="1240154"/>
          </a:xfrm>
          <a:prstGeom prst="rightArrow">
            <a:avLst>
              <a:gd name="adj1" fmla="val 65117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prstClr val="white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98D9F6C6-F1C6-4963-991A-2DFD30719575}"/>
              </a:ext>
            </a:extLst>
          </p:cNvPr>
          <p:cNvSpPr txBox="1"/>
          <p:nvPr/>
        </p:nvSpPr>
        <p:spPr>
          <a:xfrm>
            <a:off x="7577426" y="2757548"/>
            <a:ext cx="3219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err="1">
                <a:solidFill>
                  <a:prstClr val="white"/>
                </a:solidFill>
                <a:latin typeface="Arial Black" panose="020B0A04020102020204" pitchFamily="34" charset="0"/>
                <a:cs typeface="Calibri" pitchFamily="34" charset="0"/>
              </a:rPr>
              <a:t>Kasus</a:t>
            </a:r>
            <a:r>
              <a:rPr lang="en-US" altLang="ko-KR" sz="2000" b="1" dirty="0">
                <a:solidFill>
                  <a:prstClr val="white"/>
                </a:solidFill>
                <a:latin typeface="Arial Black" panose="020B0A04020102020204" pitchFamily="34" charset="0"/>
                <a:cs typeface="Calibri" pitchFamily="34" charset="0"/>
              </a:rPr>
              <a:t> </a:t>
            </a:r>
            <a:r>
              <a:rPr lang="en-US" altLang="ko-KR" sz="2000" b="1" dirty="0" err="1">
                <a:solidFill>
                  <a:prstClr val="white"/>
                </a:solidFill>
                <a:latin typeface="Arial Black" panose="020B0A04020102020204" pitchFamily="34" charset="0"/>
                <a:cs typeface="Calibri" pitchFamily="34" charset="0"/>
              </a:rPr>
              <a:t>Bukan</a:t>
            </a:r>
            <a:r>
              <a:rPr lang="en-US" altLang="ko-KR" sz="2000" b="1" dirty="0">
                <a:solidFill>
                  <a:prstClr val="white"/>
                </a:solidFill>
                <a:latin typeface="Arial Black" panose="020B0A04020102020204" pitchFamily="34" charset="0"/>
                <a:cs typeface="Calibri" pitchFamily="34" charset="0"/>
              </a:rPr>
              <a:t>  </a:t>
            </a:r>
            <a:r>
              <a:rPr lang="en-US" altLang="ko-KR" sz="2000" b="1" dirty="0" err="1">
                <a:solidFill>
                  <a:prstClr val="white"/>
                </a:solidFill>
                <a:latin typeface="Arial Black" panose="020B0A04020102020204" pitchFamily="34" charset="0"/>
                <a:cs typeface="Calibri" pitchFamily="34" charset="0"/>
              </a:rPr>
              <a:t>Ranah</a:t>
            </a:r>
            <a:r>
              <a:rPr lang="en-US" altLang="ko-KR" sz="2000" b="1" dirty="0">
                <a:solidFill>
                  <a:prstClr val="white"/>
                </a:solidFill>
                <a:latin typeface="Arial Black" panose="020B0A04020102020204" pitchFamily="34" charset="0"/>
                <a:cs typeface="Calibri" pitchFamily="34" charset="0"/>
              </a:rPr>
              <a:t> UPT</a:t>
            </a:r>
            <a:endParaRPr lang="ko-KR" altLang="en-US" sz="2000" b="1" dirty="0">
              <a:solidFill>
                <a:prstClr val="white"/>
              </a:solidFill>
              <a:latin typeface="Arial Black" panose="020B0A04020102020204" pitchFamily="34" charset="0"/>
              <a:cs typeface="Calibri" pitchFamily="34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10525187" y="2720740"/>
            <a:ext cx="768693" cy="593597"/>
            <a:chOff x="5141608" y="3298487"/>
            <a:chExt cx="507690" cy="540000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xmlns="" id="{077CB7F2-C211-4582-AC63-2AD5775F4BFC}"/>
                </a:ext>
              </a:extLst>
            </p:cNvPr>
            <p:cNvSpPr/>
            <p:nvPr/>
          </p:nvSpPr>
          <p:spPr>
            <a:xfrm>
              <a:off x="5141608" y="3298487"/>
              <a:ext cx="501915" cy="540000"/>
            </a:xfrm>
            <a:prstGeom prst="ellipse">
              <a:avLst/>
            </a:prstGeom>
            <a:solidFill>
              <a:schemeClr val="accent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xmlns="" id="{3FADA163-AB15-4B61-971E-DB260936A796}"/>
                </a:ext>
              </a:extLst>
            </p:cNvPr>
            <p:cNvSpPr/>
            <p:nvPr/>
          </p:nvSpPr>
          <p:spPr>
            <a:xfrm>
              <a:off x="5175283" y="3427705"/>
              <a:ext cx="474015" cy="329777"/>
            </a:xfrm>
            <a:prstGeom prst="ellipse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27</a:t>
              </a:r>
              <a:endParaRPr lang="ko-KR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9514481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s Slide Master">
  <a:themeElements>
    <a:clrScheme name="ALLPPT-4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B6D67"/>
      </a:accent1>
      <a:accent2>
        <a:srgbClr val="78D7D7"/>
      </a:accent2>
      <a:accent3>
        <a:srgbClr val="55B0DA"/>
      </a:accent3>
      <a:accent4>
        <a:srgbClr val="356C84"/>
      </a:accent4>
      <a:accent5>
        <a:srgbClr val="2B5A67"/>
      </a:accent5>
      <a:accent6>
        <a:srgbClr val="2B2A3A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1631</TotalTime>
  <Words>96</Words>
  <Application>Microsoft Office PowerPoint</Application>
  <PresentationFormat>Widescreen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 Unicode MS</vt:lpstr>
      <vt:lpstr>Arial</vt:lpstr>
      <vt:lpstr>Arial Black</vt:lpstr>
      <vt:lpstr>Calibri</vt:lpstr>
      <vt:lpstr>Franklin Gothic Heavy</vt:lpstr>
      <vt:lpstr>Contents Slide Master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ode dasrun</dc:creator>
  <cp:lastModifiedBy>ode dasrun</cp:lastModifiedBy>
  <cp:revision>18</cp:revision>
  <dcterms:created xsi:type="dcterms:W3CDTF">2022-05-17T05:12:43Z</dcterms:created>
  <dcterms:modified xsi:type="dcterms:W3CDTF">2022-07-17T14:14:30Z</dcterms:modified>
</cp:coreProperties>
</file>